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41550" y="1062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и использование информации в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способов хранения, передачи и применения биологической информации.
</a:t>
            </a:r>
            <a:endParaRPr lang="en-US" sz="309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древних знаний к современным открытиям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исторических этапов: от наскальных рисунков и древних трактатов до открытия ДНК и массовой обработки биологических данных.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биологическая информация?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 строении и функционировании живых организмов, включая наследственность и молекулярные процессы.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генетические коды, сигналы межклеточного общения и данные об экологических условиях.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 обработка этой информации необходимы для выживания и адаптации видов на протяжении времени.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носители биологической информации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— ключевой носитель наследственной информации, содержащий гены, которые определяют строение и функции организма.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и белки осуществляют передачу и реализацию информации, обеспечивая жизненные процессы на клеточном уровне.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код: язык жизни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 основан на последовательности четырёх химических оснований: аденина, тимина, гуанина и цитозина в молекуле ДНК.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Определяет структуру белков, которые выполняют разнообразные функции в организме.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Универсальность кода свидетельствует об общем происхождении всех живых организмов.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коде — мутации — могут вызывать разнообразные наследственные признаки и заболевания.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структуры обеспечивают невероятную плотность хранения, превосходя современные цифровые устройства.
</a:t>
            </a:r>
            <a:endParaRPr lang="en-US" sz="1263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Nature, 2023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объёмов хранения информации в ДНК и цифровых носителях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позволяет хранить в компактном объёме информацию, значительно превышающую возможности привычных носителей.
</a:t>
            </a:r>
            <a:endParaRPr lang="en-US" sz="128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Многоуровневая передача информации в экосистемах
</a:t>
            </a:r>
            <a:endParaRPr lang="en-US" sz="2427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сигналы тревоги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используют звуковые и визуальные сигналы для предупреждения об опасности, обеспечивая защиту популяции и координацию действий.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метки растений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выделяют специфические вещества, предупреждая соседей о вредителях и стимулируя защитные реакции у окружающих.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 в стаях и семьях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 движения помогают членам группы координировать добычу пищи и защищаться, повышая шансы на выживание.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94184"/>
            <a:ext cx="4133400" cy="14770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записи информации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биологических и технических носителей по основным характеристикам.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системы обеспечивают более долговременное и надёжное хранение, чем современные цифровые технологии.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Генетика, 2022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информации в клеточной жизнедеятельности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направляет синтез белков, обеспечивая выполнение клеточных функций и регуляцию процессов роста.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передаче генетической информации могут привести к различным заболеваниям, включая рак и наследственные синдромы.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регуляции генов помогает понять механизмы развития болезней и искать пути их лечения.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биологической информации человеком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биотехнологии и медицина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наука применяет генетику для создания лекарств и генно-инженерных продуктов, открывая новые возможности в медицине.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селекция и развитие сельского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многократно улучшал растения и животных путём отбора, что повышало урожайность и качество продуктов питания.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банки аккумулируют образцы ДНК растений, животных и микроорганизмов, обеспечивая сохранность генетического материала для будущих исследований и восстановления видов.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задачи таких учреждений — защита редких и исчезающих видов, поддержка селекционных программ и сохранение природного разнообразия на планете.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банки и сохранение биологического разнообразия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банки служат резервом при экологических катастрофах и помогают восстанавливать нарушенные экосистемы с помощью сохранённых образцов.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генные банки мира расположены в Норвегии (архипелаг Свальбард) и России (Всероссийский институт генных ресурсов), играя ключевую роль в глобальной биобезопасности.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6675" y="954486"/>
            <a:ext cx="4108200" cy="19457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954486"/>
            <a:ext cx="4108200" cy="1945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9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передаче биологической информации: мутации и их последствия
</a:t>
            </a:r>
            <a:endParaRPr lang="en-US" sz="2059" dirty="0"/>
          </a:p>
        </p:txBody>
      </p:sp>
      <p:sp>
        <p:nvSpPr>
          <p:cNvPr id="8" name="Text 2"/>
          <p:cNvSpPr txBox="1"/>
          <p:nvPr/>
        </p:nvSpPr>
        <p:spPr>
          <a:xfrm>
            <a:off x="465667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Дауна — генетическая аномалия с множеством особенностей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67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синдроме Дауна возникает лишняя копия 21-й хромосомы, что нарушает развитие организма. Это чаще всего ведёт к умственной отсталости и специфическим физическим чертам.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882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Серповидно-клеточная анемия — наследственное заболевание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7882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заболевание вызвано мутацией в гене, отвечающем за синтез гемоглобина. Изменённый белок приводит к деформации эритроцитов и ухудшению их функции, вызывая сильную усталость и боли.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2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обращения с биологическими данными
</a:t>
            </a:r>
            <a:endParaRPr lang="en-US" sz="2992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конфиденциальности медицинских и генетических данных важно обеспечить надежную защиту и ограничить доступ к ним строго уполномоченным лицам.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биоэтических норм требует получения добровольного согласия пациента на использование его информации и анонимизации данных для предотвращения идентификации.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и международные законодательные нормы регулируют обработку биологических данных, устанавливая строгие требования к хранению и передаче информации.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6574" y="1648750"/>
            <a:ext cx="3183052" cy="225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представляет основные способы хранения и защиты генетических данных в современных лабораториях и цифровых системах с их особенностями.
</a:t>
            </a:r>
            <a:endParaRPr lang="en-US" sz="1080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подход с использованием технических и юридических мер существенно уменьшает вероятность несанкционированного доступа и нарушения целостности данных.
</a:t>
            </a:r>
            <a:endParaRPr lang="en-US" sz="934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Росминздрав, 2023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 защиты генетической информации
</a:t>
            </a:r>
            <a:endParaRPr lang="en-US" sz="3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горизонтального переноса генов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бактерий наблюдается обмен генетическим материалом между разными видами, что способствует быстрому развитию новых признаков.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и рекомбинация генов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животные смешивают свои гены при размножении, создавая разнообразие и новые комбинации наследственных признаков.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изменения частот генов в популяциях поддерживают генетическое разнообразие и влияют на адаптационные процессы.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и появление новых форм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биологической информации через поколения обеспечивает приспособление к изменениям среды и эволюцию с появлением новых видов.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роли обмена информацией в эволюции видов
</a:t>
            </a:r>
            <a:endParaRPr lang="en-US" sz="3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сохранения и передачи информации: мутации и вирусы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Вирусы, инфицируя клетки, используют их механизмы передачи информации для размножения, что нарушает нормальную работу организма и ведёт к болезням.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вирусы могут переносить гены между различными организмами, способствуя появлению новых признаков или болезней и влияя на генетическую структуру видов.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Мутации, спровоцированные вирусами, иногда приводят к ослаблению иммунной системы или появлению новых, более агрессивных штаммов вирусов.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вирусных заболеваний и связанных с ними мутаций требует постоянного изучения и разработки мер защиты биологической информации.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проявляют значительный интерес к биологии через участие в олимпиадах и создание медиапроектов, что способствует углублению знаний.
</a:t>
            </a:r>
            <a:endParaRPr lang="en-US" sz="1088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Образовательный центр «Наука и молодежь», 2023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биологической информации в жизни подростков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Активация интереса к биологическим данным среди молодёжи создаёт перспективы для развития науки и формирует научное мировоззрение.
</a:t>
            </a:r>
            <a:endParaRPr lang="en-US" sz="112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передачи биологической информации от клетки к организму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биохимических этапов, обеспечивающих жизнедеятельность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хранения биологической информации: современные инновации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Квантовые биокомпьютеры обещают высокую скорость обработки и хранения больших объёмов биологических данных с уникальной точностью и эффективностью.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персональных геномных архивов и синтетической биологии создаёт возможности для индивидуализированной медицины и биотехнологий.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секвенирования и хранение данных в молекулах ДНК «in vitro» обеспечивают долговременное, компактное и надёжное сохранение информации.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отношение к биологической информации — залог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данные — фундамент жизни и здоровья, поэтому их сохранение, использование и защита требуют осознанности и знаний для обеспечения прогресса и безопасности общества.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2026-05-08T05:54:05Z</dcterms:created>
  <dcterms:modified xsi:type="dcterms:W3CDTF">2026-05-08T05:54:05Z</dcterms:modified>
</cp:coreProperties>
</file>