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Деление: что это такое и где оно встречается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Разделяем числа и предметы на равные части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деление на уроках математики
</a:t>
            </a:r>
            <a:endParaRPr lang="en-US" sz="2815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честно распределять предметы, считать группы и находить остаток. Этот навык нужен в задачах, примерах и проверке ответа через умножение.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 деления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15:3 читается так: 15 разделить на 3 равные части. Знак двоеточия в начальной школе часто обозначает деление.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15:3=5 число 15 называется делимым, число 3 — делителем. Результат действия, 5, называется частным.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сколько получится в каждой части, если всё распределить поровну. Поэтому важно правильно понимать каждое число в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равные части на наглядном примере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конфет и 3 тарелки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12 конфет разложить на 3 тарелки, на каждой окажется по 4 конфеты. Получается честное распределение без лишних предметов. Такой пример удобно считать вместе с классом.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изображение помогает увидеть деление как раздачу поровну. Одинаковые группы делают ответ понятным даже без длинных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1799"/>
            <a:ext cx="4876200" cy="21297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деления и их значения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называются числа в примерах деления и как работает проверка.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делимое можно представить как произведение делителя и частного, а при необходимости — с добавлением остатка.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темы «Деление»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деления и умножения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действия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произведение, деление помогает найти один из множителей. Поэтому эти действия удобно изучать вместе и использовать как взаимную проверку.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из 6×4=24 сразу получаем 24:4=6 и 24:6=4. Такая связь позволяет быстро убедиться, что решение верное, без повторного пересчёта.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неизвестного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таблица умножения хорошо выучена, частное находится заметно быстрее. Это особенно полезно в коротких примерах и в задачах на уроке.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в столбик: основные шаги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делить многозначные числа по порядку, не пропуская ни одного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получится в одной группе при делении одного числа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набор предметов можно делить по-разному, меняя размер группы и число частей.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групп, тем меньше предметов в каждой из них; это удобно видеть на одном и том же числе 24.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примеру 24, использованному в учебной теме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без остатка и с остатком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без остатка число делится нацело, и остаток равен 0. Например, 16:4=4, потому что все части получаются одинаковыми и ничего не остаётся.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деление не получается нацело, появляется остаток. В примере 19:4=4 (ост. 3) остаток меньше делителя, поэтому запись остаётся точной.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нужен там, где предметы нельзя распределить без лишнего. Он показывает, сколько предметов останется после деления на равные группы.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помнить правило: остаток всегда меньше делителя. Это помогает отличить верный ответ от неверного и проверить вычисление.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для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можно встретить деление даже с обычными фруктами. Если 12 яблок нужно раздать 4 ученикам, каждому достанется по 3 яблока. Такой пример показывает, как деление помогает распределять угощение поровну и без споров.
</a:t>
            </a:r>
            <a:endParaRPr lang="en-US" sz="1402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по наборам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труда или рисования деление помогает собрать одинаковые наборы. Из 10 карандашей можно сделать 2 равных комплекта по 5 штук. Благодаря этому легко понять, сколько материалов придётся на каждый набор.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и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полезно не только с предметами, но и с длиной. Если 12 см ленты разделить на 3 равные части, получится по 4 см. Такие задания показывают, как математика связана с измерениями и практическими действиями.
</a:t>
            </a:r>
            <a:endParaRPr lang="en-US" sz="1491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 жизни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как часть таблицы умножения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произведений заметно ускоряет поиск частного и снижает число ошибок при устном счёте.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опираются на знакомые пары умножения, поэтому деление можно находить сразу, без длинных вычислений.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школьной темы «Деление».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 десятки помогает сразу увидеть, сколько получится в каждой группе, и не терять связь с таблицей умножения.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как десятки, поэтому такие числа делятся быстрее.
</a:t>
            </a:r>
            <a:endParaRPr lang="en-US" sz="1348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материал по теме «Деление». 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с остатком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по математике.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находить частное и остаток, а затем проверять ответ по правилу деления.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остаток меньше делителя, значит запись выполнена правильно и соответствует основному правилу деления.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деления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деления для случаев без остатка и с остатком.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и деление на ноль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ноль разделить на любое ненулевое число, в каждой группе не будет предметов, поэтому результат равен нулю.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 ноль нельзя: не существует такого числа, которое при умножении на ноль дало бы обычный ненулевой ответ.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важно запомнить, потому что в задачах оно помогает сразу отличать допустимые действия от запрещённых.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выполняют деление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числа, а также от того, нужно ли получить ответ устно или записать решение подробно.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простых примеров подходит устный счёт, а для больших чисел удобнее деление в столбик.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математики.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Перепутаны роли чисел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иногда ставит делимое и делитель не в том порядке, поэтому получает неверный ответ уже в первом шаге. Чтобы избежать ошибки, полезно вслух проговаривать: что делим и на что делим, а затем сразу сверять результат умножением.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остаток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с остатком легко написать только частное и пропустить то, что предметы распределились не полностью. Тогда ответ выглядит аккуратно, но не является точным. Остаток всегда нужно указывать, если полное деление невозможно.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внимания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ответ проверяют, но записывают неверное произведение или не прибавляют остаток. В результате кажется, что решение правильное, хотя оно не совпадает с делимым. Проверка работает только тогда, когда каждый шаг выполнен внимательно.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делении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нужно деление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поровну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раздать предметы по равным группам: фрукты, карандаши, тетради или другие вещи. Это самый наглядный и привычный пример для школьника.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отрезок, ленту или число нужно разделить на равные части, деление становится основой дробей и измерений. Так проще понять, как устроена часть целого.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и более сложные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деление помогает находить среднюю величину, работать с формулами и решать задачи, где нужно сравнивать или делить данные на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 делению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примеры удобно решать устно, если хорошо помнишь таблицу умножения и умеешь определять остаток.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дают целый результат, а один требует остатка, поэтому важно смотреть не только на частное, но и на точность ответа.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по теме «Деление».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 математике и в жизни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распределять предметы поровну, находить частное и остаток, а также проверять ответ через умножение. Это одно из самых нужных действий в 5 классе.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2026-05-24T12:32:19Z</dcterms:created>
  <dcterms:modified xsi:type="dcterms:W3CDTF">2026-05-24T12:32:19Z</dcterms:modified>
</cp:coreProperties>
</file>