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лаборатория: как научиться определять художественную роль интерьера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в тексте раскрывает героя, событие и скрытый смысл.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замечать обстановку в литературе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кабинет или дом в произведении часто говорят о персонаже больше, чем прямое описание. По вещам, свету и порядку можно понять его жизнь, настроение и даже эпоху.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художественный интерьер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интерьер — это не просто перечень мебели. Он включает обстановку, расположение вещей, свет, цвет и то, как всё это воспринимается читателем.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интерьер писатель показывает не только комнату, но и человека. Детали помогают увидеть привычки героя, его быт, состояние души и отношение к миру.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описание входят звуки и запахи. Они делают сцену живой, помогают почувствовать пространство и усиливают впечатление от происходящего.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может быть символом. Одна точная деталь способна намекнуть на бедность, ожидание, тревогу или надежду и раскрыть авторскую мысль без длинных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интерьера в художественном тексте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чаще всего помогают понять смысл описания комнаты и героя.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деталь интерьера работает на смысл: она помогает понять героя, атмосферу и авторский замысел.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художественных описаний в произведениях школьной программы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интерьер по шагам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художественного описания помещения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как ключ к смыслу эпизода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становится главным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 предмет в комнате сразу привлекает внимание читателя и становится центром эпизода. Сломанный стул, часы или пустой стол могут передавать бедность, ожидание или одиночество.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выразительно звучит деталь на фоне обычной обстановки. Она выделяется, создаёт напряжение и помогает понять, почему сцена запоминается и как автор ведёт к важной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произведениям школьной программы 7 класса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выполняет интерьер в литературе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часто работает сразу на несколько смыслов: показывает быт, подчёркивает отношения между персонажами и помогает читателю быстрее войти в сцену.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— характеристика героя и создание атмосферы; остальные дополняют их и усиливают смысл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интерьер помогает раскрыть характер героя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обстановка часто показывает собранность, дисциплину и привычку к организованной жизни. Такой герой обычно старается держать всё под контролем.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Запущенность и беспорядок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вещи разбросаны, а комната выглядит неухоженной, читатель может увидеть усталость, равнодушие, трудные обстоятельства или внутреннюю растерянность героя.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вещам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бережёт ли персонаж предметы, замечает ли их или относится к ним равнодушно. Это помогает понять его ценности и привычки.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под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сам меняет комнату под свои нужды: переставляет мебель, выбирает любимый угол или прячет лишнее. Так интерьер показывает его характер через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обстановка создаёт настроение в эпизоде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просторная комната обычно вызывает спокойствие, ощущение свободы и даже надежды. Читатель чувствует, что в таком пространстве легче дышать и думать.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Тесное, тёмное или душное помещение, наоборот, создаёт тревогу и давление. Обстановка будто сжимает героя, и это усиливает напряжение эпизода.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часто строится на повторяющихся деталях: скрипе половиц, тусклой лампе, закрытой двери, холодных стенах или тени в углу комнаты.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слов о свете и пространстве могут изменить восприятие сцены. Поэтому интерьер помогает не только описать место, но и передать чувство.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Керосиновая лампа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горит лампа, рядом стоит тяжёлый письменный стол, а на стене висит старое зеркало. Такие вещи сразу создают ощущение прошлого века и помогают представить дом без современных привычных предметов. Читатель словно переносится в другую эпоху.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квартира с книгами и сервантом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аккуратно стоят книги, в углу — сервант, а на столе лежит простой телефон. Такая обстановка напоминает о советском времени и показывает скромный, но узнаваемый быт семьи. По интерьеру легко почувствовать настроение целого периода.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подростка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стоит стол, на нём ноутбук, рядом зарядка и рюкзак, а на стене — постеры. Этот интерьер сразу говорит о современности и о жизни школьника. Даже без названия времени читатель понимает: действие происходит в наши дни.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как знак времени и эпохи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в известных произведениях русской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одна точная деталь раскрывает героя, конфликт и эпоху.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в этих текстах не просто описывает место, а помогает быстро понять характеры, отношения и скрытый конфликт.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литературы XIX века, изучаемые в школьном курсе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анализа художественных описаний; условная шкала для наглядности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замечает читатель в описании комнаты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деталь способна изменить впечатление от сцены и подсказать, как чувствует себя герой.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взгляд цепляется за мебель и свет: они быстрее всего создают образ комнаты и помогают понять её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которые создают интерьер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и существительные задают впечатление от комнаты: тесная, выцветшая, опрятная, тяжёлая. Они помогают не просто увидеть предметы, а сразу почувствовать атмосферу.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 подробные ряды деталей делают описание объёмным. Читатель замечает, как расположены вещи, что выделяется на фоне остального и почему обстановка кажется именно такой.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Сравнения, повторы и противопоставления усиливают смысл: светлый угол рядом с тёмной дверью или тихая комната рядом с гулким коридором делают интерьер выразительным и запоминающимся.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в которое хочется 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литературе часто связано с надеждой и выходом за пределы замкнутого пространства. Если оно открыто или освещено, это может говорить о движении к переменам. Закрытое или запылённое окно, наоборот, подчёркивает изоляцию и одиночество.
</a:t>
            </a:r>
            <a:endParaRPr lang="en-US" sz="905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которые напоминают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в комнате нередко становятся знаком времени, ожидания и неумолимого хода жизни. Исправные, остановившиеся или сломанные, они по-разному настраивают читателя. Один и тот же предмет может передавать спокойствие, тревогу или ощущение утраты.
</a:t>
            </a:r>
            <a:endParaRPr lang="en-US" sz="888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Дверь, за которой стоит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в художественном тексте часто обозначает границу между людьми, событиями и решениями. Открытая дверь обещает возможность, а закрытая — запрет или страх. Даже её состояние помогает понять, готов ли герой к переменам или остаётся в прежнем мире.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которые могут стать символами в литературной комнате
</a:t>
            </a:r>
            <a:endParaRPr lang="en-US" sz="20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детали в комнате — к выводу о герое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художественного интерьера на уроке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интерьера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пересказывать описание комнаты по порядку, будто это простой список вещей. Важно объяснить, зачем автор включает именно эти детали и какое значение они получают в тексте.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смотреть только на мебель и не замечать света, цвета, размеров помещения и расположения предметов. Именно сочетание деталей создаёт настроение и помогает понять смысл эпизода.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ограничиваться оценкой вроде «красиво» или «некрасиво». Такой вывод ничего не говорит о герое, конфликте и авторской мысли, поэтому остаётся слишком общим.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проверять, повторяется ли деталь в тексте и как она связана с поступками персонажа. Тогда анализ становится точным и доказательным, а не случайным.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приёмов анализа литературного текста; условная шкала для наглядности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 интерьера помогает на уроке литературы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разбор тренирует умение опираться на текст и выбирать только самые точные доказательства.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интерьера полезен не только для понимания произведения, но и для всех видов школьного ответа: от пересказа до сочинения.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25425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3713" y="1922425"/>
            <a:ext cx="166275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18806" y="1922425"/>
            <a:ext cx="193987" cy="221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Мини-модель анализа комнаты на уроке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потолок низкий, а мебели мало, комната кажется тесной и давящей. Такое пространство помогает показать ограниченность жизни героя, его тревогу или чувство одиночества.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лампа или светлый угол меняют восприятие мрачной комнаты. На их фоне особенно заметна надежда, которая ещё не исчезла, даже если обстановка кажется тяжёлой.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значимая вещь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смысл держится на одном предмете: стуле, столе, зеркале или кровати. Его состояние подсказывает, как живёт герой и что для него особенно важно.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вывод об интерьере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назвать, какая именно комната описана и какие детали сразу бросаются в глаза. Это помогает не потерять главную мысль и не уйти в пересказ.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объяснить, что говорят эти детали о герое, его настроении или событии. Важно связать предметы с состоянием человека и с тем, как автор ведёт читателя к смыслу.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соединить комнату, настроение и идею произведения в одном точном выводе. Тогда интерьер становится не фоном, а важной частью художественного замысла.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— это подсказка к смыслу произведения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комнаты помогает увидеть героя, почувствовать эпоху и понять настроение сцены. Если замечать точные детали, свет, цвет и символы, чтение становится внимательнее и глубже.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2026-05-22T12:51:02Z</dcterms:created>
  <dcterms:modified xsi:type="dcterms:W3CDTF">2026-05-22T12:51:02Z</dcterms:modified>
</cp:coreProperties>
</file>