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Побеждённые страны в послевоенном мире: общая картина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Судьбы проигравших в войне стран: от реформ до новых мировых реалий.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и предпосылки послевоенного мира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мировая война завершилась глубокими изменениями в политике и границах. Германия, Италия, Япония и их союзники пережили серьёзные потери, перемещения населения и разрушения инфраструктуры. Ключевые решения принимались на международных конференциях и в судебных процессах, положивших начало новому мировому порядку.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Капитуляция: даты и условия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сдаётся 8 мая 1945 года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капитуляция Германии была подписана в Берлине, что ознаменовало конец боевых действий в Европе и начало оккупационного периода, предусматривающего территориальные уступки и реформы под контролем союзников.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Капитуляция Италии в апреле 1945 года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объявила о капитуляции 29 апреля, завершив участие в войне. Условия требовали отказа от территории и ограничений вооружённых сил, что повлекло за собой глубокие политические изменения внутри страны.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сдалась 2 сентября 1945 года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атомных бомбардировок на Хиросиму и Нагасаки Япония официально капитулировала, что подвело итог войне в Тихом океане и начало оккупации под руководством США с масштабными реформами.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Территориальные изменения побеждённых стран
</a:t>
            </a:r>
            <a:endParaRPr lang="en-US" sz="2653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Утраты Германии на востоке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потеряла значительную часть восточных земель — Силезию, Померанию и Восточную Пруссию были переданы Польше и СССР, что значительно изменило демографические и политические границы в регионе.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Италии в Африке и Европе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утратила свои африканские колонии, уступила Додеканесские острова Греции и части территории на границе с Югославией, уменьшив свои геополитические позиции и сфокусировавшись на внутреннем восстановлении.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колоний и островов Японией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лишилась Корея, Тайваня, Южного Сахалина и Курильских островов. Эти территориальные потери ограничили её влияние в Азии и стали серьёзным ударом по национальным интересам.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Нюрнбергский и Токийский процессы: судебные этапы
</a:t>
            </a:r>
            <a:endParaRPr lang="en-US" sz="2538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299349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суд над японским военным руководством подтвердил ответственность за военные преступления и военные агрессии.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299349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Токийский процесс (1946–1948)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83074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Обвинение главных нацистских лидеров в военных преступлениях с вынесением приговоров, включая смертные казни для 12 из 22 подсудимых.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883074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Нюрнбергский процесс (1945–1946)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110851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Фашистские лидеры понесли наказания в рамках национальных судебных органов, проводилась люстрация и денацификация.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110851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суды в Италии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525800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проигравших странах инициировали реформы, направленные на искоренение тоталитарных элементов и поддержание новых демократических институтов.
</a:t>
            </a:r>
            <a:endParaRPr lang="en-US" sz="1182" dirty="0"/>
          </a:p>
        </p:txBody>
      </p:sp>
      <p:sp>
        <p:nvSpPr>
          <p:cNvPr id="18" name="Text 9"/>
          <p:cNvSpPr txBox="1"/>
          <p:nvPr/>
        </p:nvSpPr>
        <p:spPr>
          <a:xfrm>
            <a:off x="5525800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Масштабные кампании денацификации и люстрации
</a:t>
            </a:r>
            <a:endParaRPr lang="en-US" sz="111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территориальных потерь и репараций экономика Германии была серьёзно ослаблена, промышленное производство в 1946 году составляло лишь треть довоенного уровня.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млн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немцев были перемещены с утраченных восточных территорий, что вызвало масштабные социальные и хозяйственные трудности.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Ялтинской и Потсдамской конференций, 1945–1949
</a:t>
            </a:r>
            <a:endParaRPr lang="en-US" sz="111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в Японии: эпоха американской оккупации
</a:t>
            </a:r>
            <a:endParaRPr lang="en-US" sz="2550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Земельная реформа и передача собственности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администрация передала землю примерно 3,7 миллионам фермеров, что значительно изменило аграрную структуру страны и усилило крестьянское самоуправление.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Ликвидация военных монополий и цензура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 распущены дзайбацу, военные корпорации, проведён контроль над прессой и введены образовательные реформы, направленные на демократизацию и развитие общества.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1947 года и переосмысление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новой Конституции закрепило отказ от войны (статья 9) и ввело парламентскую демократию, а роль императора стала символической.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восстановление проигравших стран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1960 году обе страны восстановили уровень производства, заложив основу экономического роста и международного влияния.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ВВП свидетельствует о масштабном экономическом возрождении, обусловленном реформами и внешней поддержкой.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Организации экономического сотрудничества и развития (ОЭСР), 1961
</a:t>
            </a:r>
            <a:endParaRPr lang="en-US" sz="134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на военный потенциал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Германии запрещалось иметь армию до 1955 года, затем создан Бундесвер под контролем НАТО, ограниченный в численности и оснащении.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юридически отказалась от наступательных вооружённых сил, сохранив лишь ограниченные силы самообороны согласно Конституции и законам.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странах введён строгий контроль над производством вооружений, чтобы предотвратить возрождение милитаризма и расширение армий.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запрещено создание наступательных сил, ограничения закреплены мирным договором 1947 года и Конституцией 1948 года.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Мирные договоры и реформы в Италии после войны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Парижский договор 1947 года определил территориальные уступки Италии и демилитаризацию её пограничных районов.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Была упразднена монархия, принята новая Конституция, а фашистские лидеры подверглись люстрации и уголовным преследованиям.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обязана выплатить репарации СССР, Югославии и Греции, что стало серьёзным экономическим испытанием для страны.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517"/>
            <a:ext cx="4129200" cy="18428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4800" y="964517"/>
            <a:ext cx="4129200" cy="18428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Германии и формирование новых государств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Оккупационные зоны как основа послевоенного устройства Германии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капитуляции Германия была разделена на четыре оккупационные зоны, каждая из которых контролировалась союзными державами. Эта сложная административная структура создала условия для последующего политического разделения страны.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46548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ФРГ и ГДР: рождение двух немецких государств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1949 году западные зоны объединились в Федеративную Республику Германия, а советская зона стала Германской Демократической Республикой. Граница между ними стала символом разногласий и идеологических противостояний в Европе.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после Второй мировой войны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оккупация под руководством генерала Макартура привела к масштабным реформам, включая разработку новой конституции и демократизацию общества.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потеряла прежние территории, завершив империалистическую экспансию, и сосредоточилась на внутреннем развитии и реформировании институтов власти.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Сан-Францисский мирный договор 1951 года восстановил Японии большую часть суверенитета, но ограничил её вооружённые силы и международную активность.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Финляндии в послевоенном урегулировании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Финляндия уступила СССР значительные территории, включая Карельский перешеек и часть Лапландии, а также обязалась выплатить крупные репарации, что серьёзно сказалось на её экономике.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 не менее, страна сохранила независимость благодаря нейтральной политике и успешно провела социально-экономические реформы, ускорив восстановление и модернизацию.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европейские страны-агрессоры: Венгрия, Болгария, Румыния
</a:t>
            </a:r>
            <a:endParaRPr lang="en-US" sz="2831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Венгрия потеряла часть территорий, включая Северную Трансильванию, и обязалась выплачивать репарации Советскому Союзу и соседним государствам.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страны приняли условия Парижских мирных договоров 1947 года и оказались в орбите советского влияния, претерпевая национализацию и коллективизацию.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Румыния вернула СССР Бессарабию и Северную Буковину, одновременно теряя другие территории и подвергаясь значительным политическим переменам.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Болгария уступила Южную Добруджу Румынии и выплатила компенсации Греции и Югославии, что существенно изменило её внешние границы.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Австрия и её путь к нейтралитету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48060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Австрия была поделена на оккупационные зоны четырьмя державами, что ограничивало её суверенитет в послевоенный период и стимулировало политические переговоры.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Подписанный в 1955 году Государственный договор восстановил независимость, установил постоянный нейтралитет и исключил объединение с Германией, способствуя экономическому и демократическому развитию.
</a:t>
            </a:r>
            <a:endParaRPr lang="en-US" sz="132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396513"/>
            <a:ext cx="4791900" cy="233957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Территориальные потери побеждённых стран
</a:t>
            </a:r>
            <a:endParaRPr lang="en-US" sz="2869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масштаб утраченных территорий ведущих проигравших стран после Второй мировой войны и их влияние на политическую карту мира.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территориальные потери понесли Германия и Япония, что значительно повлияло на политическую карту послевоенного мира.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карты ООН, данные мирных договоров 1945–1947 гг.
</a:t>
            </a:r>
            <a:endParaRPr lang="en-US" sz="134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движения сопротивления в будущем побеждённых стран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сыграло ключевую роль в свержении тоталитарных режимов и создании демократических государств в Германии, Франции и Италии.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Бывшие участники движений стали важными агентами политических и социальных изменений в послевоенных обществах.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сопротивлении формировала национальную идентичность и служила фундаментом для формирования демократических ценностей.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Холодной войны на побеждённые государства
</a:t>
            </a:r>
            <a:endParaRPr lang="en-US" sz="2359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Германии как символ глобального конфликта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осталась разделённой на два государства, служившими фронтами идеологического противостояния между Западом и Востоком, что усиливало напряжённость Холодной войны.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под покровительством США и ограничение суверенитета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стала ключевым союзником США в Азии, распространяя демократические модели, но оставалась ограниченной в военной сфере из-за послевоенных договоров.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Восточноевропейские страны в советской орбите влияния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Венгрия и Румыния вошли в Организацию Варшавского договора, что закрепило их зависимость от СССР и влияние на внутреннюю политику и реформы.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Осмысление поражения и уроки для будущих поколений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Побеждённые страны приняли культуру ответственности, разрабатывая образовательные программы и памятные мероприятия, направленные на изучение истории войны.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Мемориалы и памятные даты стали мощными инструментами коллективной памяти и гарантиями недопущения повторения трагедий.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против реваншизма и экстремизма активно применялись для предотвращения возрождения фашистских идей и сохранения мира.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6440" y="373500"/>
            <a:ext cx="3726721" cy="4396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2675" y="649300"/>
            <a:ext cx="4355100" cy="24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и уроки для современного мира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побеждённых стран кардинально изменило мировой порядок, способствовало развитию международных институтов и укреплению демократических ценностей, формируя устойчивую систему безопасности и правосудия в XXI веке.
</a:t>
            </a:r>
            <a:endParaRPr lang="en-US" sz="147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2026-05-11T05:11:42Z</dcterms:created>
  <dcterms:modified xsi:type="dcterms:W3CDTF">2026-05-11T05:11:42Z</dcterms:modified>
</cp:coreProperties>
</file>