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Грозит ли Земле перенаселение?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— это не только про число людей, а про нагрузку и условия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 выросло примерно с 2,5 млрд в 1950 году до более чем 8 млрд в 2022-м. По оценкам ООН, к 2080-м возможен рост до около 10,4 млрд, затем темпы замедлятся. Для географии критичны различия между регионами: плотность, миграции, урбанизация, ресурсы и продовольственная безопасность.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перенаселения важна для географии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— это ситуация, когда численность населения территории превышает ее ресурсные, экологические и инфраструктурные возможности, то есть «лимиты» для нормальной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перенаселением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Оценивать нужно не только людей, но и обеспеченность пресной водой, землей, жильем, рабочими местами, медициной и транспортом — все звенья взаимосвязаны.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это явление считают относительным: одинаковая численность может быть приемлемой в технологически развитом регионе и критической в бедном, где ресурсы ограничены.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демографические оценки (ориентиры по ключевым годам).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показывают, как менялись масштабы населения и насколько резким был скачок во второй половине XX 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резкий прирост пришелся на индустриальную и постиндустриальную эпохи: снижение смертности и развитие медицины ускорили рост.
</a:t>
            </a:r>
            <a:endParaRPr lang="en-US" sz="112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мира по этапам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конца 1960-х кривая годового прироста постепенно снижается: мир переходит к более поздним стадиям демографического перехода.
</a:t>
            </a:r>
            <a:endParaRPr lang="en-US" sz="125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динамика демографических показателей (отображение тенденции по десятилетиям; шкала условная для наглядного сравнения).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темпов роста означает замедление, но не «исчезновение» проблемы: различия между регионами сохраняются и влияют на нагрузку.
</a:t>
            </a:r>
            <a:endParaRPr lang="en-US" sz="118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темпы прироста населения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 будущий рост населения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сельских районах сохраняются высокая рождаемость и молодая возрастная структура. Доступ к образованию и здравоохранению распределен неравномерно, поэтому нагрузка на инфраструктуру ощущается сильнее там, где системы отстают от спроса.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 югу от Сахары: молодое население и спрос на услуги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рост в условиях ограниченных возможностей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части стран Южной Азии демографический импульс удерживает высокие темпы роста. По мере расширения агломераций усложняется планирование жилья и транспорта, а водоснабжение и санитарная инфраструктура требуют ускоренного развития.
</a:t>
            </a:r>
            <a:endParaRPr lang="en-US" sz="99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давление на жилье, транспорт и водные системы
</a:t>
            </a:r>
            <a:endParaRPr lang="en-US" sz="128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прирост населения особенно заметен в городах. Когда расселение опережает инфраструктурные инвестиции, возникают очереди на услуги, растут перегрузки и увеличивается уязвимость семей к сбоям в снабжении водой и канализации.
</a:t>
            </a:r>
            <a:endParaRPr lang="en-US" sz="10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2080-м возможен рост населения до около 10,4 млрд, но экологическую нагрузку определяет не только число жителей.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10,4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росте до таких масштабов решающее значение имеют технологии, структура потребления и то, как распределяются ресурсы и возможности.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демографические прогнозы (оценка численности к 2080-м годам).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рождаемость в мире снижается и приближается к уровню около 2,3 ребенка на женщину, но темпы замедления распределены неравномерно.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(региональные демографические оценки; на слайде — условная шкала для сравнения направлений).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между регионами показывает, что общий тренд к замедлению роста не отменяет локальных демографических и социальных вызовов.
</a:t>
            </a:r>
            <a:endParaRPr lang="en-US" sz="116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смертность в разных регионах мира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49832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3794" y="149832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14361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4531" y="1498328"/>
            <a:ext cx="11310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ресурсы под давлением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усиливается дефицит воды, особенно в засушливых районах и там, где города растут быстрее водной инфраструктуры.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Пахотные земли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почв, эрозия и истощение земель снижают урожайность и повышают риск продовольственных кризисов, особенно при экстенсивном развитии.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биоразнообразие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хозяйственной деятельности ведет к сокращению природных территорий. Это уменьшает устойчивость экосистем и ухудшает условия для жизни на местах.
</a:t>
            </a:r>
            <a:endParaRPr lang="en-US" sz="1032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промысел и экосистемы не регулируются, доступность рыбы и стабильность запасов снижаются. Это ударяет по питанию и доходам прибрежных сообществ.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климат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«механического» дефицита ресурсов климатические изменения создают дополнительную неопределенность для сельского хозяйства и водного баланса.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038" y="1334925"/>
            <a:ext cx="2812774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Всемирная организация здравоохранения (обобщенные оценки по водоснабжению, санитарии, продовольственной безопасности и доступности услуг).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дефицит часто возникает из-за бедности, инфраструктурных ограничений и неравномерного распределения возможностей, а не только из-за «отсутствия» ресурсов.
</a:t>
            </a:r>
            <a:endParaRPr lang="en-US" sz="96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часто носит пространственный характер: где слабая инфраструктура и ниже доходы, там потребности удовлетворяются хуже, даже если ресурсы существуют.
</a:t>
            </a:r>
            <a:endParaRPr lang="en-US" sz="107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доступа к ресурсам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демографический рост превращается в инфраструктурный кризис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 в быстро растущих городах и агломерациях: рост населения → давление на услуги и рынок труда → сбои в городской инфраструктуре → рост социальной уязвимости.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более половины населения мира живет в городах, и это меняет географию рисков: инфраструктура растет медленнее, чем число жителей. В результате давление на транспорт, водоснабжение и жилищный фонд усиливается почти повсюду.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2050 году доля городского населения может приблизиться к двум третям. Мегаполисы растут быстрее, чем успевают развиваться дороги, канализация, общественный транспорт и энергосети, поэтому обостряются пробки, загрязнение, нехватка жилья и перегрузка школ и больниц.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главный узел демографической нагрузки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Несущая способность меняется не только из‑за климата и природных запасов, но и из‑за того, как производят еду, распределяют воду и получают энергию, а также сколько ресурсов уходит в отходы.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концептуальных факторов несущей способности (питание, вода, энергия); 2026.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технологии и управление повышают урожайность, снижают потери и улучшают доступ к ресурсам, тот же природный потенциал способен поддерживать больше людей без резкого падения качества жизни.
</a:t>
            </a:r>
            <a:endParaRPr lang="en-US" sz="105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несущая способность Земли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перенаселения указывают на рост городов и нехватку жилья: чем больше людей концентрируется на ограниченной территории, тем сильнее давление на жилье, воду, продукты и рабочие места.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 пользу идеи перенаселения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связывают проблему с исчезновением природных территорий: расширение застройки и сельского хозяйства ведет к фрагментации экосистем и ускоряет разрушение лесов, пастбищ и местообитаний.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аргумент — увеличение выбросов парниковых газов при массовом потреблении и энергообеспечении за счет угля и нефти: растет доля ресурсов, вовлеченных в производство и транспорт.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модели хозяйства не меняются, демографический рост действительно может усиливать экологические и социальные риски, потому что нагрузка растет быстрее, чем способность инфраструктуры и природных систем восстанавливаться.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242778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дефицит рабочих рук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рождаемость уже опустилась ниже уровня простого воспроизводства, а население быстро стареет. Тогда на первый план выходят нехватка рабочей силы и рост нагрузки на пенсионные системы.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часто обостряются не из-за абсолютного количества населения, а из-за бедности и неравного распределения возможностей: люди не получают доступ к образованию, медицине, чистой воде и безопасному жилью.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управление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планирование городов и регионов отстает от потребностей, нагрузка превращается в проблемы транспорта, школ и больниц. Инфраструктурные провалы делают риски более устойчивыми и трудно обратимыми.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потребление на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умеренном числе жителей экологическая нагрузка может быть высокой, если потребление энергии, воды и товаров велико, а отходы перерабатываются слабо. Тогда именно режим потребления становится ключевым фактором.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проблема не сводится только к числу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Восточной Азии доля пожилых выше, чем в Африке, где сохраняется сравнительно молодой возрастной состав. В развитых странах главная демографическая трудность чаще — старение, а не быстрый рост.
</a:t>
            </a:r>
            <a:endParaRPr lang="en-US" sz="97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сравнение возрастных структур (молодежь/пожилые) по регионам; 2026. Точные проценты зависят от конкретного источника и методики.
</a:t>
            </a:r>
            <a:endParaRPr lang="en-US" sz="871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3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возрастных структур означает разные приоритеты политики: одним регионам важнее сдерживать демографическое давление на услуги, другим — адаптировать здравоохранение, пенсии и рынок труда к старению.
</a:t>
            </a:r>
            <a:endParaRPr lang="en-US" sz="93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в разных частях мира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снижается демографический риск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снижения рождаемости через социальные условия: образование и доступ к медицинским услугам меняют репродуктивные решения и стабилизируют численность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Реалистичные меры снижения нагрузки на ресурсы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семьи и контрацепция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планирования семьи и доступ к контрацепции помогает снижать рождаемость там, где это необходимо, не через принуждение, а через медицинские сервисы и информирование.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энергетика и умное городское планирование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чистой энергетики, повышение энергоэффективности и развитие общественного транспорта снижают выбросы и нагрузку на инфраструктуру, а переработка отходов повышает устойчивость.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доступ к здравоохранению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образования, особенно для девочек, и обеспечение доступной медицинской помощи создают условия для более осознанных решений о семье и снижению рисков для здоровья.
</a:t>
            </a:r>
            <a:endParaRPr lang="en-US" sz="1229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 и бережное использование воды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 продовольствия и экономия воды уменьшают давление на сельское хозяйство и водные системы, помогая удерживать стабильность продовольственной безопасности.
</a:t>
            </a:r>
            <a:endParaRPr lang="en-US" sz="12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305" y="1336325"/>
            <a:ext cx="3027789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положения из демографо-ресурсных подходов; 2026.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играют не только масштабы населения, но и то, сколько ресурсов приходится на человека, как именно производится продукция и насколько справедливо распределены вода, жилье и энергия.
</a:t>
            </a:r>
            <a:endParaRPr lang="en-US" sz="1077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«нагрузку» определяет сочетание: один миллиард при очень высоком потреблении может давать больше экологического давления, чем несколько миллиардов при умеренном.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нагрузку на планету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Земле угрожает не число людей само по себе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 — не в простом росте населения, а в сочетании демографического давления, неравенства, урбанизации и неустойчивого потребления. Темпы роста замедляются, а будущее зависит от образования, здравоохранения, технологий и справедливого распределения благ.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2026-05-13T23:04:05Z</dcterms:created>
  <dcterms:modified xsi:type="dcterms:W3CDTF">2026-05-13T23:04:05Z</dcterms:modified>
</cp:coreProperties>
</file>