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отношения и рабочее движение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формирует права, власть и солидарность.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и исторический контекст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индустриальную эпоху труд стал массовой сферой отношений, где сотрудничество соседствовало с подчинением и конфликтом. Из этих противоречий выросло рабочее движение, требовавшее более справедливых правил.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 меняет общество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Заработок как 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усилил зависимость от заработка, потому что ремесло и сельское хозяйство уже не обеспечивали миллионы людей. Цена труда стала определять питание, жильё и будущее детей.
</a:t>
            </a:r>
            <a:endParaRPr lang="en-US" sz="831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получает выгоду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выгоды от производства распределялись неравномерно: одни получали прибыль и власть, другие — усталость и риск. Это сделало вопрос справедливости особенно острым.
</a:t>
            </a:r>
            <a:endParaRPr lang="en-US" sz="831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ритм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XIX века связали жизнь людей с жёстким ритмом машин, расписанием и контролем. Работа перестала быть эпизодом и стала центром повседневности, семьи и дохода.
</a:t>
            </a:r>
            <a:endParaRPr lang="en-US" sz="914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менялись производство и города, тем заметнее становились различия между интересами работников и владельцев. Так труд превратился в важнейшую общественную проблему.
</a:t>
            </a:r>
            <a:endParaRPr lang="en-US" sz="8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понятия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отношения в труде — это связи между людьми, группами и институтами, которые определяют, кто принимает решения, кто подчиняется и кто имеет больше возможностей влиять на правила.
</a:t>
            </a:r>
            <a:endParaRPr lang="en-US" sz="1097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 — это не просто усилие, а деятельность, направленная на создание результата и получение дохода. Именно поэтому он всегда связан с организацией, распределением и оценкой.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интересов возникает тогда, когда работник стремится к лучшим условиям, а работодатель — к меньшим издержкам и большему контролю. В этой точке начинаются переговоры и борьба.
</a:t>
            </a:r>
            <a:endParaRPr lang="en-US" sz="10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возникает трудовое неравенство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оплата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начинается с разницы в оплате: одинаковый труд может оцениваться по-разному из-за пола, возраста, квалификации или зависимости от конкретного предприятия и рынка труда.
</a:t>
            </a:r>
            <a:endParaRPr lang="en-US" sz="944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на рабочем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цеха, травмы, пыль, жара и отсутствие защиты делали труд уязвимым. Когда риск жизни и здоровья ложился на работников, напряжение в отношениях возрастало особенно быстро.
</a:t>
            </a:r>
            <a:endParaRPr lang="en-US" sz="1018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рабочий день лишал людей отдыха, сна и времени для семьи. Чем меньше свободного времени, тем слабее возможности учиться, объединяться и отстаивать свои права.
</a:t>
            </a:r>
            <a:endParaRPr lang="en-US" sz="1023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баланс сил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работодателя обычно больше денег, доступа к юристам и права устанавливать распорядок. У работника же меньше рычагов влияния, поэтому его позиция изначально слабее.
</a:t>
            </a:r>
            <a:endParaRPr lang="en-US" sz="10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 рост рабочего класса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Бурный рост фабрик и городов в XIX веке создал новый массовый слой наёмных работников.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шла неравномерно, но везде расширяла наёмный труд и усиливала рабочий вопрос.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историческая схема по курсу всеобщей истории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90948" y="2401195"/>
            <a:ext cx="359775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трудовых отношений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продают свою рабочую силу и зависят от условий найма. Их интересы связаны с оплатой, временем работы, безопасностью и возможностью коллективно защищать свои права.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Работодатели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Работодатели организуют производство, распределяют ресурсы и принимают управленческие решения. Они стремятся удержать расходы под контролем и сохранить устойчивость предприятия в условиях конкуренции.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устанавливает правила труда, следит за их исполнением и иногда ограничивает протест. Его задача — совместить порядок, экономику и социальную защиту.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объединяют работников для переговоров и защиты общих интересов. Они превращают разрозненные жалобы в коллективную позицию и делают требования более заметными.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рабочее движение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солидарности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Солидарность означала готовность поддерживать друг друга деньгами, участием в стачках и публичной защитой. Без неё коллективные действия быстро распадались бы под давлением работодателя.
</a:t>
            </a:r>
            <a:endParaRPr lang="en-US" sz="831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решения помогали вырабатывать общую позицию: что требовать, когда бастовать и на какие уступки соглашаться. Это снижало хаос и повышало дисциплину движения.
</a:t>
            </a:r>
            <a:endParaRPr lang="en-US" sz="856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возникало там, где отдельному человеку было трудно повлиять на условия труда. Объединение делало требования слышимыми и превращало недовольство в организованную силу.
</a:t>
            </a:r>
            <a:endParaRPr lang="en-US" sz="831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работодателя или государство шло через собрания, петиции, забастовки и переговоры. Разные формы использовались вместе, чтобы добиться реальных изменений, а не символического жеста.
</a:t>
            </a:r>
            <a:endParaRPr lang="en-US" sz="8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требования работников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135204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часов
</a:t>
            </a:r>
            <a:pPr algn="l" indent="0" marL="0">
              <a:lnSpc>
                <a:spcPct val="115000"/>
              </a:lnSpc>
              <a:buNone/>
            </a:pPr>
            <a:r>
              <a:rPr lang="en-US" sz="5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рабочего дня освобождало время для отдыха, общения и обучения. Чем короче смена, тем меньше истощение и ниже риск несчастных случаев на производстве.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3820377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жизни и 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труда стала отдельным требованием там, где травмы и болезни были обычным явлением. Рабочие добивались защитных мер, инструктажа и ответственности владельцев предприятий.
</a:t>
            </a:r>
            <a:endParaRPr lang="en-US" sz="948" dirty="0"/>
          </a:p>
        </p:txBody>
      </p:sp>
      <p:sp>
        <p:nvSpPr>
          <p:cNvPr id="12" name="Text 4"/>
          <p:cNvSpPr txBox="1"/>
          <p:nvPr/>
        </p:nvSpPr>
        <p:spPr>
          <a:xfrm>
            <a:off x="5505556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 от травм и болезни помогало не остаться без средств после несчастного случая. Это особенно важно в тяжёлой индустрии, где риск был постоянным.
</a:t>
            </a:r>
            <a:endParaRPr lang="en-US" sz="1111" dirty="0"/>
          </a:p>
        </p:txBody>
      </p:sp>
      <p:sp>
        <p:nvSpPr>
          <p:cNvPr id="13" name="Text 5"/>
          <p:cNvSpPr txBox="1"/>
          <p:nvPr/>
        </p:nvSpPr>
        <p:spPr>
          <a:xfrm>
            <a:off x="7190728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5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 экономическим требованиям добавились право на отдых, доступ к образованию и признание профсоюзов. Так движение выходило за пределы цеха и влияло на общество в целом.
</a:t>
            </a:r>
            <a:endParaRPr lang="en-US" sz="1014" dirty="0"/>
          </a:p>
        </p:txBody>
      </p:sp>
      <p:sp>
        <p:nvSpPr>
          <p:cNvPr id="14" name="Text 6"/>
          <p:cNvSpPr txBox="1"/>
          <p:nvPr/>
        </p:nvSpPr>
        <p:spPr>
          <a:xfrm>
            <a:off x="450025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Справедливая оплата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добивались более высокой заработной платы, потому что без неё нельзя было обеспечить жильё, питание и нормальную жизнь семьи. Этот вопрос оставался самым очевидным и массовым.
</a:t>
            </a:r>
            <a:endParaRPr lang="en-US" sz="10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рабочие добивались изменений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действий рабочего движения и их результатов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международная рабочая организация показала, что разрозненные протесты могут превратиться в общую силу.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1864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Международного товарищества рабочих стал символом объединения трудящихся за пределами одного города и одной страны.
</a:t>
            </a:r>
            <a:endParaRPr lang="en-US" sz="1643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International Working Men's Association (Международное товарищество рабочих)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Поворотным моментом стал труд Карла Маркса и Фридриха Энгельса, сделавший социальный вопрос предметом широкой политической дискуссии.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«Манифеста коммунистической партии» усилил спор о реформах, правах и роли собственности в обществе.
</a:t>
            </a:r>
            <a:endParaRPr lang="en-US" sz="1764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Manifesto of the Communist Party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 права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меры по-разному меняли трудовые отношения: одни защищали работников, другие ограничивали протест.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не отменяли конфликт, но постепенно переводили его из улицы в правовое поле и делали трудовые нормы обязательными.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фабричного законодательства XIX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рабочего коллектива даже краткая остановка производства означала потерю дохода и риск давления со стороны администрации.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без оплаты мог заметно ударить по бюджету семьи и заставить искать поддержку у товарищей.
</a:t>
            </a:r>
            <a:endParaRPr lang="en-US" sz="1834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забастовок и трудовых конфликтов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идеи восьми часов сложился новый стандарт справедливости, который позже стал символом права на человеческий ритм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часов
</a:t>
            </a:r>
            <a:endParaRPr lang="en-US" sz="6841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стал восприниматься как предел, за которым труд начинает разрушать здоровье, семью и отдых.
</a:t>
            </a:r>
            <a:endParaRPr lang="en-US" sz="1834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Labour Organization, history of the eight-hour day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трудового неравенства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работа — разная оплата
</a:t>
            </a:r>
            <a:pPr algn="l" indent="0" marL="0">
              <a:lnSpc>
                <a:spcPct val="115000"/>
              </a:lnSpc>
              <a:buNone/>
            </a:pPr>
            <a:r>
              <a:rPr lang="en-US" sz="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фабрике женщины часто выполняли тот же труд, что и мужчины, но получали меньше и почти не влияли на правила. Их борьба за равную оплату стала частью более широкой кампании за признание женского труда.
</a:t>
            </a:r>
            <a:endParaRPr lang="en-US" sz="859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ребёнка перестают считать рабочей силой
</a:t>
            </a:r>
            <a:pPr algn="l" indent="0" marL="0">
              <a:lnSpc>
                <a:spcPct val="115000"/>
              </a:lnSpc>
              <a:buNone/>
            </a:pPr>
            <a:r>
              <a:rPr lang="en-US" sz="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 долго считался обычным, хотя он лишал детей здоровья и учёбы. Когда общества начали ограничивать работу несовершеннолетних, школа и защита ребёнка постепенно стали важнее дешёвой рабочей силы.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солидарность и 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профсоюзов и реформаторов были особенно заметны там, где женщины объединялись вокруг общих требований. Их голоса меняли не только зарплаты, но и представления о справедливости на рынке труда.
</a:t>
            </a:r>
            <a:endParaRPr lang="en-US" sz="8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смена длилась дольше двенадцати часов, семья теряла не только деньги, но и общее время: на разговоры, помощь детям, отдых и восстановление сил.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часов
</a:t>
            </a:r>
            <a:endParaRPr lang="en-US" sz="5963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ритм работы превращал фабричный график в фактор, который напрямую определял семейную жизнь.
</a:t>
            </a:r>
            <a:endParaRPr lang="en-US" sz="1834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индустриального труда XIX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контекст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фабричное законодательство появлялось не одновременно, но почти везде следовало за ростом городов и рабочих конфликтов.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страна столкнулась с массовой фабричной занятостью, тем раньше возникали попытки правового регулирования труда.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Britannica; Encyclopaedia of Russian History; national labour-law histories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тяжёлого труда к новым правилам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Фабрика, где спор стал общим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текстильной фабрике городок жил по звуку машин: длинный день, жара, травмы и почти полное отсутствие защиты. После серии жалоб рабочие начали действовать вместе, а частный спор быстро превратился в публичный вопрос.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забастовка выходит на улицу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Забастовка нарушила привычный порядок и привлекла внимание газет, городских советов и владельцев. На переговорах впервые обсуждали не только зарплату, но и проверку условий труда, ведь конфликт уже нельзя было скрыть внутри предприятия.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давления к норме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некоторое время появился закон: инспекторы получили право проверять производство, а работодатели — обязанность соблюдать новые нормы. Так трудовой конфликт оставил после себя не только протест, но и устойчивое правило.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права и согласие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изменило представление о том, что справедливость в труде должна быть закреплена не только силой, но и законом. История показывает: устойчивый мир начинается с честных правил.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2026-07-26T14:55:29Z</dcterms:created>
  <dcterms:modified xsi:type="dcterms:W3CDTF">2026-07-26T14:55:29Z</dcterms:modified>
</cp:coreProperties>
</file>