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романа и его философская концепция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форма мысли: человек, общество, свобода.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XIX–XX веков: от быта к идеям
</a:t>
            </a:r>
            <a:endParaRPr lang="en-US" sz="278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роман становится зеркалом общества и личности, а в XX веке — ещё и экспериментом с формой, временем и точкой зрения. Через историю героя литература всё чаще говорит о нравственном выборе, кризисе ценностей и границах свободы.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роман новаторским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роман раздвигает жанровые рамки: в нём могут соединяться эпическое повествование, исповедь, письмо, дневник и драматический диалог, создавая многослойный текст.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становится менее прямолинейной: возможны фрагменты, смена перспектив, открытый финал и смещение внимания с событий на внутреннюю жизнь персонажей.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становится не только конфликт героя с миром, но и его духовная драма: сомнение, поиск истины, ответственность за выбор и цена поступка.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раскол личности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новаторском романе персонаж не сводится к типу или социальной роли. Он переживает сомнения, вину и самоанализ, а его характер раскрывается через противоречия и духовное напряжение.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ситуации выбора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существует на границе между убеждением и пересмотром взглядов. Именно в момент выбора проявляются его вера, одиночество, способность к нравственному обновлению и глубина человеческого опыта.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носитель философского конфликта
</a:t>
            </a:r>
            <a:endParaRPr lang="en-US" sz="2261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2155955"/>
            <a:ext cx="4724400" cy="965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заметен от внешнего действия к анализу сознания, а также от однозначного вывода к философской открытости.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Литературоведческая традиция изучения жанра романа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моделей помогает увидеть, как меняется сам способ изображения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и новаторский роман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Философические темы романа в системе проблем
</a:t>
            </a:r>
            <a:endParaRPr lang="en-US" sz="205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не существуют отдельно: каждая усиливает другую и раскрывается через судьбу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 — свобода и нравственный выбор; именно они объединяют сюжет, характер и авторскую мысль.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философская проблема в романе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события к мировоззренческому выводу.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речи особенно заметны в полифоническом романе: каждый голос сохраняет собственную правду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понятие полифонического романа
</a:t>
            </a:r>
            <a:endParaRPr lang="en-US" sz="1213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важна там, где истина не сообщается напрямую, а возникает из столкновения самостоятельных позиций и ценностей персонажей.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деталь в новаторском романе
</a:t>
            </a:r>
            <a:endParaRPr lang="en-US" sz="224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 предел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комната в романе часто становится не просто местом действия, а образом давления, бедности и внутренней замкнутости. Герой словно оказывается заперт в собственных мыслях, а предметы вокруг подчёркивают его напряжённое состояние и невозможность свободно действовать.
</a:t>
            </a:r>
            <a:endParaRPr lang="en-US" sz="98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поиск выхода
</a:t>
            </a:r>
            <a:pPr algn="l" indent="0" marL="0">
              <a:lnSpc>
                <a:spcPct val="90000"/>
              </a:lnSpc>
              <a:buNone/>
            </a:pPr>
            <a:r>
              <a:rPr lang="en-US" sz="3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нередко связана с движением к решению, но в новаторском романе она может означать и сомнение, и испытание. Путь героя показывает, что перемена начинается не во внешнем пространстве, а в сознании, где приходится выбирать направление жизни.
</a:t>
            </a:r>
            <a:endParaRPr lang="en-US" sz="107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порог
</a:t>
            </a:r>
            <a:pPr algn="l" indent="0" marL="0">
              <a:lnSpc>
                <a:spcPct val="90000"/>
              </a:lnSpc>
              <a:buNone/>
            </a:pPr>
            <a:r>
              <a:rPr lang="en-US" sz="3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отделяет героя от мира и одновременно открывает ему возможность увидеть другое пространство, другую судьбу, другой выбор. Порог же фиксирует момент перехода: ещё мгновение — и привычная жизнь останется позади, уступив место неопределённости.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деталь в новаторском романе
</a:t>
            </a:r>
            <a:endParaRPr lang="en-US" sz="224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время в новаторском романе
</a:t>
            </a:r>
            <a:endParaRPr lang="en-US" sz="2442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момент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только начинается, но уже воспринимается как важный поворот, а не как рядовая часть сюжета.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прошлому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прерывают действие и показывают, что нынешний выбор героя связан с прежним опытом и давними травмами.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переживания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миг мысли или сомнения может занимать много страниц, потому что именно в нём раскрывается внутренний перелом.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итог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приходит к выводу не по календарю, а через осознание героем собственной ответственности и цены прожитого опыта.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романа XIX–XX веков, литературоведческая традиция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 смысловые доминанты героя
</a:t>
            </a:r>
            <a:endParaRPr lang="en-US" sz="213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обычно совпадает с моментом, когда герой перестаёт доверять прежним объяснениям и начинает переосмысливать собственную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смысл романа раскрывается через кризис сознания, а не через внешнюю интригу.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996" y="1160879"/>
            <a:ext cx="343338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повторяющиеся мотивы
</a:t>
            </a:r>
            <a:endParaRPr lang="en-US" sz="2748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сна вводит пограничное состояние между реальностью и внутренним опытом, позволяя показать скрытые страхи, предчувствия и неосознанные стремления героя.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в романе часто становится знаком нравственного надлома, духовной усталости или разлада с миром, который герой не может преодолеть обычными средствами.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связывает движение в пространстве с поиском смысла, испытанием характера и необходимостью сделать выбор, от которого зависит дальнейшая судьба персонажа.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света и тьмы помогает выразить борьбу знания и заблуждения, надежды и отчаяния, внутреннего прозрения и духовной слепоты.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оппозиция задаёт не абстрактную тему, а ситуацию выбора, где проверяется характер и нравственная позиция героя.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Литературоведческая традиция анализа философского романа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философские оппозиции романа
</a:t>
            </a:r>
            <a:endParaRPr lang="en-US" sz="236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смысловые противопоставления, через которые роман формулирует философский конфликт и раскрывает нравственную проблематику.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позволяет показать не только поступок, но и путь к нему: колебания, внезапные решения, самооправдание и внутренний спор становятся частью художественного смысла.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внутренней речи и точной детали читатель видит расхождение между внешним поведением героя и его подлинным состоянием, скрытым от окружающих.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как основа новаторства
</a:t>
            </a:r>
            <a:endParaRPr lang="en-US" sz="2792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композиционных моделей философского романа в школьном литературоведении
</a:t>
            </a:r>
            <a:endParaRPr lang="en-US" sz="896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философского романа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объём обычно занимает кризисная зона: именно здесь замедляется действие и усиливается анализ мотивов, убеждений и сомнений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подтверждает, что философский роман строится вокруг внутреннего перелома, а не вокруг быстрого развития событий.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читатель: новая форма диалога
</a:t>
            </a:r>
            <a:endParaRPr lang="en-US" sz="257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навязывает готовый вывод, а выстраивает систему столкновения голосов, где каждая позиция получает право на самостоятельное звучание и проверку смыслом.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становится соучастником анализа: он сравнивает аргументы персонажей, замечает противоречия и сам формулирует оценку поступков, идей и нравственных границ.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требует не пересказа, а интерпретации; именно поэтому роман превращается в интеллектуальный и этический опыт, а не только в повествование о событиях.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истории к общечеловеческому смыслу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сюжет в философском романе расширяется до размышления о природе человека и законах жизни.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654" y="1505257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философская концепция важна для романа
</a:t>
            </a:r>
            <a:endParaRPr lang="en-US" sz="2015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идея связывает сюжет, композицию и образную систему в единое художественное высказывание, где каждая сцена работает на общий смысл.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анализа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превращает роман в исследование человеческой природы, причин кризиса и границ морального выбора, а не в простую последовательность эпизодов.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значимость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такая перспектива помогает читать текст осмысленно: видеть проблему, аргумент автора и связь между поступком героя и мировоззрением писателя.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проявляется не в одном приёме, а в системе художественных средств, которые вместе углубляют изображение личности и мира.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Литературоведческая традиция изучения жанра романа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систематизирует основные черты, по которым новаторский роман отличается от более традиционных повествовательных моделей.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художественного новаторства
</a:t>
            </a:r>
            <a:endParaRPr lang="en-US" sz="258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лаборатория мысли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роман соединяет свободу формы, психологическую глубину и философский поиск. Он показывает человека в кризисе, раскрывает цену выбора и учит видеть в художественном тексте размышление о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2026-05-23T20:37:55Z</dcterms:created>
  <dcterms:modified xsi:type="dcterms:W3CDTF">2026-05-23T20:37:55Z</dcterms:modified>
</cp:coreProperties>
</file>