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718" y="1625601"/>
            <a:ext cx="2407130" cy="2517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3855" y="1259173"/>
            <a:ext cx="4447671" cy="23909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функции спинного мозга и деление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передаёт сигналы, а деление клеток помогает расти и восстанавливаться.
</a:t>
            </a:r>
            <a:endParaRPr lang="en-US" sz="3380" dirty="0"/>
          </a:p>
        </p:txBody>
      </p:sp>
      <p:sp>
        <p:nvSpPr>
          <p:cNvPr id="7" name="Text 1"/>
          <p:cNvSpPr txBox="1"/>
          <p:nvPr/>
        </p:nvSpPr>
        <p:spPr>
          <a:xfrm>
            <a:off x="953854" y="3740289"/>
            <a:ext cx="4447671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2946713"/>
            <a:ext cx="8620125" cy="18688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2065" y="952499"/>
            <a:ext cx="8199870" cy="1767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нервная система и рост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отвечает за связь мозга с телом, а деление клеток — за обновление тканей. Вместе эти процессы помогают организму быстро реагировать на опасность и поддерживать нормальную работу органов.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49" y="2573500"/>
            <a:ext cx="3593612" cy="20810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спинной мозг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06574" y="2556086"/>
            <a:ext cx="4017699" cy="597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Защищённое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проходит внутри позвоночного канала, поэтому он хорошо защищён костями позвоночника. Такое расположение важно: даже небольшая травма может повлиять на передачу сигналов.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4706574" y="3307582"/>
            <a:ext cx="4017699" cy="597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мозга и тела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является частью центральной нервной системы и соединяет головной мозг с телом. По нему проходят команды к мышцам и информация от органов чувств.
</a:t>
            </a:r>
            <a:endParaRPr lang="en-US" sz="909" dirty="0"/>
          </a:p>
        </p:txBody>
      </p:sp>
      <p:sp>
        <p:nvSpPr>
          <p:cNvPr id="11" name="Text 4"/>
          <p:cNvSpPr txBox="1"/>
          <p:nvPr/>
        </p:nvSpPr>
        <p:spPr>
          <a:xfrm>
            <a:off x="4706574" y="4059077"/>
            <a:ext cx="4017699" cy="597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Нервы к органам и мышцам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спинного мозга отходят нервы к туловищу и конечностям. Благодаря этому человек может двигаться, чувствовать прикосновение, боль и изменение положения тела.
</a:t>
            </a:r>
            <a:endParaRPr lang="en-US" sz="8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1375" y="2671799"/>
            <a:ext cx="3134700" cy="19224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23395" y="2671676"/>
            <a:ext cx="4215667" cy="8859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вещество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спинного мозга находится серое вещество. Оно образует рога и содержит тела нервных клеток, которые обрабатывают поступающую информацию и участвуют в рефлексах.
</a:t>
            </a:r>
            <a:endParaRPr lang="en-US" sz="1228" dirty="0"/>
          </a:p>
        </p:txBody>
      </p:sp>
      <p:sp>
        <p:nvSpPr>
          <p:cNvPr id="7" name="Text 1"/>
          <p:cNvSpPr txBox="1"/>
          <p:nvPr/>
        </p:nvSpPr>
        <p:spPr>
          <a:xfrm>
            <a:off x="1023395" y="3708549"/>
            <a:ext cx="4215667" cy="8859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вещество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расположено белое вещество, состоящее из нервных волокон. Оно проводит сигналы вверх к головному мозгу и вниз к органам и мышцам.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 разрезе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59" y="2391183"/>
            <a:ext cx="4025748" cy="22330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260" y="1014846"/>
            <a:ext cx="4025748" cy="110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Оболочки и защита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5224244" y="1069116"/>
            <a:ext cx="3498254" cy="103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спинной мозг покрывает твёрдая оболочка. Она прочная и помогает удерживать нервную ткань в защищённом положении внутри позвоночного канала.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24244" y="2337533"/>
            <a:ext cx="3498254" cy="103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Паутинная и мягкая оболочки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ней находятся паутинная и мягкая оболочки. Между ними циркулирует спинномозговая жидкость, которая смягчает удары и поддерживает постоянную среду вокруг нервных клеток.
</a:t>
            </a:r>
            <a:endParaRPr lang="en-US" sz="1328" dirty="0"/>
          </a:p>
        </p:txBody>
      </p:sp>
      <p:sp>
        <p:nvSpPr>
          <p:cNvPr id="10" name="Text 3"/>
          <p:cNvSpPr txBox="1"/>
          <p:nvPr/>
        </p:nvSpPr>
        <p:spPr>
          <a:xfrm>
            <a:off x="5224244" y="3605949"/>
            <a:ext cx="3498254" cy="103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амортизация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оболочкам и жидкости спинной мозг меньше страдает при движении тела и случайных толчках. Это особенно важно для точной и быстрой работы нервной системы.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импульсов от рецепторов к мозгу и обратно к мышцам.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направления нервных сигналов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сигнала при быстром непроизвольном ответе организма.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дуга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функции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89107" y="2699766"/>
            <a:ext cx="3230624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импульсов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Проводниковая функция нужна для передачи информации между головным мозгом и телом. Через спинной мозг проходят команды движения и сведения от органов чувств.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208838" y="2699766"/>
            <a:ext cx="3230624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функция обеспечивает быстрые защитные реакции без долгого размышления. Она помогает вовремя отдёрнуть руку, изменить позу и сохранить равновесие.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59" y="2391183"/>
            <a:ext cx="4025748" cy="22330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260" y="1014846"/>
            <a:ext cx="4025748" cy="110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спинной мозг нужно беречь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5224244" y="1069116"/>
            <a:ext cx="3498254" cy="103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Позвонки образуют прочный костный канал, но он не может защитить спинной мозг от всех нагрузок. Поэтому важны осторожность при падениях и соблюдение правил безопасности.
</a:t>
            </a:r>
            <a:endParaRPr lang="en-US" sz="1354" dirty="0"/>
          </a:p>
        </p:txBody>
      </p:sp>
      <p:sp>
        <p:nvSpPr>
          <p:cNvPr id="9" name="Text 2"/>
          <p:cNvSpPr txBox="1"/>
          <p:nvPr/>
        </p:nvSpPr>
        <p:spPr>
          <a:xfrm>
            <a:off x="5224244" y="2337533"/>
            <a:ext cx="3498254" cy="103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опасно повреждение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травме спинного мозга могут нарушиться движение, чувствительность и работа органов ниже места повреждения. Последствия зависят от того, какая часть была задетa.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24244" y="3605949"/>
            <a:ext cx="3498254" cy="103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снизить риск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позвоночника особенно важна в спорте, на улице и дома. Шлем, правильная техника движений и внимательность снижают риск тяжёлых травм.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20" y="4004025"/>
            <a:ext cx="76080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митозе из одной соматической клетки получаются две дочерние — так сохраняются рост и обновление тканей.
</a:t>
            </a:r>
            <a:pPr algn="l" indent="0" marL="0">
              <a:lnSpc>
                <a:spcPct val="100000"/>
              </a:lnSpc>
              <a:buNone/>
            </a:pPr>
            <a:r>
              <a:rPr lang="en-US" sz="4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митоз
</a:t>
            </a:r>
            <a:endParaRPr lang="en-US" sz="1131" dirty="0"/>
          </a:p>
        </p:txBody>
      </p:sp>
      <p:sp>
        <p:nvSpPr>
          <p:cNvPr id="6" name="Text 1"/>
          <p:cNvSpPr txBox="1"/>
          <p:nvPr/>
        </p:nvSpPr>
        <p:spPr>
          <a:xfrm>
            <a:off x="3378813" y="1734547"/>
            <a:ext cx="26139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дочерние клетки образуются после митоза из одной исходной клетки.
</a:t>
            </a:r>
            <a:endParaRPr lang="en-US" sz="2622" dirty="0"/>
          </a:p>
        </p:txBody>
      </p:sp>
      <p:sp>
        <p:nvSpPr>
          <p:cNvPr id="7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20" y="4004025"/>
            <a:ext cx="76080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основные части цикла позволяют клетке сначала подготовиться, а затем точно разделиться. Без этой последовательности организм не смог бы расти и обновлять ткани.
</a:t>
            </a:r>
            <a:pPr algn="l" indent="0" marL="0">
              <a:lnSpc>
                <a:spcPct val="100000"/>
              </a:lnSpc>
              <a:buNone/>
            </a:pPr>
            <a:r>
              <a:rPr lang="en-US" sz="4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биологии. Клеточный цикл и деление клетки.
</a:t>
            </a:r>
            <a:endParaRPr lang="en-US" sz="1048" dirty="0"/>
          </a:p>
        </p:txBody>
      </p:sp>
      <p:sp>
        <p:nvSpPr>
          <p:cNvPr id="6" name="Text 1"/>
          <p:cNvSpPr txBox="1"/>
          <p:nvPr/>
        </p:nvSpPr>
        <p:spPr>
          <a:xfrm>
            <a:off x="3378813" y="1734547"/>
            <a:ext cx="26139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есть у клеточного цикла
</a:t>
            </a:r>
            <a:endParaRPr lang="en-US" sz="2809" dirty="0"/>
          </a:p>
        </p:txBody>
      </p:sp>
      <p:sp>
        <p:nvSpPr>
          <p:cNvPr id="7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20" y="4004025"/>
            <a:ext cx="76080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интерфазе клетка выполняет три важные задачи: растёт, накапливает вещества и удваивает ДНК. Именно такая подготовка делает деление точным и безопасным для наследственной информации.
</a:t>
            </a:r>
            <a:pPr algn="l" indent="0" marL="0">
              <a:lnSpc>
                <a:spcPct val="100000"/>
              </a:lnSpc>
              <a:buNone/>
            </a:pPr>
            <a:r>
              <a:rPr lang="en-US" sz="4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биологии. Клеточный цикл и интерфаза.
</a:t>
            </a:r>
            <a:endParaRPr lang="en-US" sz="1048" dirty="0"/>
          </a:p>
        </p:txBody>
      </p:sp>
      <p:sp>
        <p:nvSpPr>
          <p:cNvPr id="6" name="Text 1"/>
          <p:cNvSpPr txBox="1"/>
          <p:nvPr/>
        </p:nvSpPr>
        <p:spPr>
          <a:xfrm>
            <a:off x="3378813" y="1734547"/>
            <a:ext cx="26139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выполняет клетка в интерфазе
</a:t>
            </a:r>
            <a:endParaRPr lang="en-US" sz="2809" dirty="0"/>
          </a:p>
        </p:txBody>
      </p:sp>
      <p:sp>
        <p:nvSpPr>
          <p:cNvPr id="7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471549"/>
            <a:ext cx="4094063" cy="1183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Митоз: деление клеток тела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88762" y="2297784"/>
            <a:ext cx="3498254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тела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происходит в соматических клетках — в клетках кожи, мышц, внутренних органов и других тканей. Его задача не создать новый организм, а поддерживать работу уже существующего.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45968" y="2297784"/>
            <a:ext cx="3498254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набор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митоза образуются две дочерние клетки с одинаковым набором хромосом. Это важно для сохранения постоянства строения тканей и правильной передачи наследственной информации.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788762" y="3624413"/>
            <a:ext cx="3498254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нужен там, где клетки быстро изнашиваются или повреждаются. Он помогает организму расти, заживлять раны и заменять погибшие клетки без нарушения общего строения ткани.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49" y="2572166"/>
            <a:ext cx="2458231" cy="2083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митоза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10234" y="2612988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Профаза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профазе хромосомы уплотняются и становятся хорошо заметными. Ядерная оболочка постепенно разрушается, а клетка начинает подготовку к точному распределению наследственного материала.
</a:t>
            </a:r>
            <a:endParaRPr lang="en-US" sz="932" dirty="0"/>
          </a:p>
        </p:txBody>
      </p:sp>
      <p:sp>
        <p:nvSpPr>
          <p:cNvPr id="11" name="Text 3"/>
          <p:cNvSpPr txBox="1"/>
          <p:nvPr/>
        </p:nvSpPr>
        <p:spPr>
          <a:xfrm>
            <a:off x="3510236" y="3802171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Анафаза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анафазе сестринские хроматиды расходятся к противоположным полюсам клетки. Это обеспечивает равномерное распределение копий ДНК между двумя будущими ядрами.
</a:t>
            </a:r>
            <a:endParaRPr lang="en-US" sz="1052" dirty="0"/>
          </a:p>
        </p:txBody>
      </p:sp>
      <p:sp>
        <p:nvSpPr>
          <p:cNvPr id="12" name="Text 4"/>
          <p:cNvSpPr txBox="1"/>
          <p:nvPr/>
        </p:nvSpPr>
        <p:spPr>
          <a:xfrm>
            <a:off x="6413454" y="2612988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Метафаза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метафазе хромосомы выстраиваются по центру клетки. Такое расположение помогает клеточному аппарату разделить их поровну между будущими дочерними клетками.
</a:t>
            </a:r>
            <a:endParaRPr lang="en-US" sz="1039" dirty="0"/>
          </a:p>
        </p:txBody>
      </p:sp>
      <p:sp>
        <p:nvSpPr>
          <p:cNvPr id="13" name="Text 5"/>
          <p:cNvSpPr txBox="1"/>
          <p:nvPr/>
        </p:nvSpPr>
        <p:spPr>
          <a:xfrm>
            <a:off x="6413456" y="3802171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Телофаза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телофазе вокруг наборов хромосом снова образуются ядерные оболочки. Начинается восстановление обычного состояния клетки и подготовка к завершению деления.
</a:t>
            </a:r>
            <a:endParaRPr lang="en-US" sz="10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 и результат митоза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19037" y="2740620"/>
            <a:ext cx="3858096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митоза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клетка заканчивает деление ядра и распределяет наследственный материал. Это создаёт основу для появления двух отдельных клеток с одинаковой генетической информацией.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2022" y="2740620"/>
            <a:ext cx="3858096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происходит цитокинез: цитоплазма разделяется, и формируются две дочерние клетки. Они почти одинаковы по строению и способны дальше расти и работать.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471597"/>
            <a:ext cx="4094100" cy="118345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набор хромосом сохраняется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023395" y="2671676"/>
            <a:ext cx="3323753" cy="768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ДНК
</a:t>
            </a:r>
            <a:pPr algn="l" indent="0" marL="0">
              <a:lnSpc>
                <a:spcPct val="100000"/>
              </a:lnSpc>
              <a:buNone/>
            </a:pPr>
            <a:r>
              <a:rPr lang="en-US" sz="4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митозом ДНК удваивается, поэтому каждая хромосома состоит из двух одинаковых копий. Это нужно, чтобы при делении каждая дочерняя клетка получила полный набор наследственной информации.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5220640" y="2671676"/>
            <a:ext cx="3323753" cy="768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Равное распределение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митоза копии хромосом расходятся к разным полюсам клетки. Такой механизм уменьшает риск потери генетического материала и делает деление очень точным.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1023395" y="3691007"/>
            <a:ext cx="3323753" cy="768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4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бы хромосомы не делились поровну, клетки получили бы ошибочный набор генов. Тогда ткани росли бы неправильно, а организм хуже справлялся бы с обновлением и восстановлением.
</a:t>
            </a:r>
            <a:endParaRPr lang="en-US" sz="11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767393"/>
            <a:ext cx="4392940" cy="14018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7660" y="934152"/>
            <a:ext cx="8332480" cy="787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восстановление тканей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7660" y="2215668"/>
            <a:ext cx="2480100" cy="1142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особенно заметен в тканях, которые постоянно растут или быстро обновляются. Он помогает организму сохранять форму, заживлять повреждения и поддерживать работу клеток крови.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ткань обновляется, тем важнее митоз для её нормальной работы и восстановления.
</a:t>
            </a:r>
            <a:endParaRPr lang="en-US" sz="891" dirty="0"/>
          </a:p>
        </p:txBody>
      </p:sp>
      <p:sp>
        <p:nvSpPr>
          <p:cNvPr id="6" name="Text 2"/>
          <p:cNvSpPr txBox="1"/>
          <p:nvPr/>
        </p:nvSpPr>
        <p:spPr>
          <a:xfrm>
            <a:off x="407660" y="3567030"/>
            <a:ext cx="2480100" cy="1057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биологии. Значение митоза в организме.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59" y="2391183"/>
            <a:ext cx="4025748" cy="22330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259" y="1014846"/>
            <a:ext cx="4204741" cy="110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Мейоз: другое деление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224244" y="1122758"/>
            <a:ext cx="3498254" cy="1476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идёт при образовании половых клеток. Он нужен для размножения и поддержания постоянства числа хромосом у вида, а не для увеличения размеров тела.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24244" y="3055102"/>
            <a:ext cx="3498254" cy="14768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Половинный набор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мейоза образуются клетки с половинным набором хромосом. Это важно, потому что при оплодотворении набор снова восстанавливается до полного.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00" y="2321816"/>
            <a:ext cx="4714800" cy="15045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5050" y="900032"/>
            <a:ext cx="8477950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 мейоз: главные различия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175140" y="1972447"/>
            <a:ext cx="2480100" cy="220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типов деления показывает, что у клеток бывают разные задачи. Митоз поддерживает жизнь тканей, а мейоз обеспечивает образование половых клеток.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 мейоз похожи по общей идее деления, но различаются результатом и биологическим назначением.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4800" y="4246794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биологии. Сравнение митоза и мейоза.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4610" y="919375"/>
            <a:ext cx="7794892" cy="1652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 мини-quiz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 увидели, как спинной мозг управляет сигналами и рефлексами, а деление клеток помогает организму расти и восстанавливаться. Проверьте себя: чем отличаются митоз и мейоз?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2026-07-25T21:55:16Z</dcterms:created>
  <dcterms:modified xsi:type="dcterms:W3CDTF">2026-07-25T21:55:16Z</dcterms:modified>
</cp:coreProperties>
</file>