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и близнецовый метод в генетике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помогают увидеть, как взаимодействуют наследственность и среда.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близнецов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дают редкую возможность сравнивать влияние генов и условий жизни на один и тот же признак. Для человека это особенно важно: эксперименты с наследственностью ограничены этикой, поэтому наблюдения становятся главным инструментом.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3308" y="627725"/>
            <a:ext cx="3501883" cy="391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близнецов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из одной зиготы, которая на ранней стадии делится на две части. Их генотип почти одинаков, поэтому они чаще бывают очень похожи и обычно имеют один и тот же пол.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Двуяйцевые близнецы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близнецы развиваются из двух отдельных яйцеклеток, оплодотворённых разными сперматозоидами. По набору генов они сходны примерно как брат и сестра и могут быть как одного, так и разного пола.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однояйцевых и двуяйцевых близнецов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признаков показывает, почему два типа близнецов по-разному используются в генетических исследованиях.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сходство у однояйцевых близнецов по сравнению с двуяйцевыми, тем заметнее вклад наследственности в признак.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общей и медицинской генетики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близнецы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образуется одна зигота. На ранней стадии эмбрион делится на две части, и из каждой развивается отдельный организм. Поэтому однояйцевые близнецы особенно удобны для сравнения врождённых и приобретённых различий.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однояйцевой пары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одном цикле созревают две яйцеклетки, и каждая оплодотворяется отдельно. Так формируются двуяйцевые близнецы, которые начинают развитие как два самостоятельных эмбриона. Их сходство определяется не только наследственностью, но и условиями внутриутробного развития.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двуяйцевой пары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близнецового метода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сходству и различиям между близнецами оценивают вклад наследственности и 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 у близнецов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признаков уровень сходства заметно отличается, поэтому один и тот же показатель не всегда означает одинаковую 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разрыв между типами близнецов указывает на более сильный наследственный компонент признака.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близнецовым исследованиям в учебной генетике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в близнецовых исследованиях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признака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болезни учитывают возраст начала, тяжесть проявлений и течение. Для нормальных признаков анализируют результаты измерений, тестов и физического развития, чтобы точнее связать их с наследственностью.
</a:t>
            </a:r>
            <a:endParaRPr lang="en-US" sz="101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Внутрипарные различия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разницы между близнецами одной пары позволяет увидеть влияние индивидуального опыта. Чем больше различия, тем заметнее роль среды, случайности и жизненных обстоятельств.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количественных признаков, таких как рост или артериальное давление. Она помогает оценить, насколько сильно значения у двух близнецов связаны между собой.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Конкордантность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часто признак совпадает у обоих близнецов пары. Этот показатель особенно удобен при изучении заболеваний и качественных признаков, где важно наличие или отсутствие состояния.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 разной степенью наследуемости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наследственная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цвет глаз и многие особенности строения тела обычно демонстрируют высокий вклад генов. У однояйцевых близнецов такие признаки часто совпадают заметно чаще, чем у двуяйцевых.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успеваемость, привычки и некоторые поведенческие особенности сильнее зависят от воспитания, обучения и личного опыта. Поэтому сходство близнецов по таким признакам может меняться со временем.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тела, артериальное давление и ряд заболеваний формируются под действием и наследственности, и условий жизни. Здесь большое значение имеют питание, физическая активность и длительный режим дня.
</a:t>
            </a:r>
            <a:endParaRPr lang="en-US" sz="12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сходство близнецов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между близнецами объясняются не одним, а несколькими уровнями влияния.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различия между близнецами часто связаны с индивидуальной средой, тогда как наследственность и общие условия создают основу сходства.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близнецового метода в генетике человека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близнецового метода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«эксперимент»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позволяют сравнивать влияние наследственности и среды без вмешательства в геном человека. Это делает метод особенно ценным в генетике, где прямые эксперименты с наследственным материалом невозможны.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разных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изучают как редкие наследственные синдромы, так и распространённые особенности — рост, массу тела, давление, поведение, обучаемость и предрасположенность к заболеваниям.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для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выявлять факторы риска, оценивать наследственную предрасположенность и понимать, почему у людей с одинаковым генотипом болезнь может проявляться по-разному.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комплексе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выводы получают, когда данные близнецов сопоставляют с медицинскими регистрами, семейными наблюдениями и результатами молекулярно-генетических исследований.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источники ошибок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абсолютная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однояйцевые близнецы отличаются друг от друга: на них влияют эпигенетические изменения, случайные мутации и особенности внутриутробного развития, которые накапливаются с течением времени.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о полностью одинаковых условиях жизни для однояйцевых и двуяйцевых близнецов не всегда верно. Различия в воспитании, здоровье и опыте могут искажать выводы.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если тип близнецов определён неверно. Это особенно важно в исследованиях, где сравнивают степень сходства и делают выводы о наследуемости признака.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выборка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слишком малом числе пар результаты становятся менее надёжными, а случайные колебания могут выглядеть как закономерность. Поэтому необходимы большие и хорошо описанные выборки.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разных групп признаков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признак и чем сильнее он зависит от образа жизни, тем заметнее роль среды. Для многих черт решающим становится не один фактор, а их сочетание.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наследственный вклад ожидаем у анатомических признаков; для поведения и социальных характеристик влияние среды существенно выше.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оценка по данным близнецовых исследований и генетики человека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инструменты больших исследований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учитывают образ жизни, пол, возраст и состояние здоровья, чтобы отличить наследственные различия от влияния среды и индивидуального опыта.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болезней, результаты обследований и сведения о диагнозах помогают точнее оценивать конкордантность и возраст появления признака у каждого из близнецов.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выборки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пар включено в исследование, тем надёжнее сравнение однояйцевых и двуяйцевых близнецов и тем меньше риск случайных выводов.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регистры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регистры объединяют сведения о тысячах пар близнецов и позволяют прослеживать здоровье, возраст, пол и семейный контекст на протяжении многих лет.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у близнецов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однояйцевых близнецов последовательность ДНК почти совпадает, но работа генов может различаться. С возрастом накапливаются эпигенетические метки, которые меняют активность участков генома. Поэтому один близнец может быть более предрасположен к болезни, чем другой.
</a:t>
            </a:r>
            <a:endParaRPr lang="en-US" sz="727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ДНК — разные «настройки»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стресс, инфекции и образ жизни постепенно оставляют след в эпигенетическом профиле. Эти изменения не переписывают генетический код, но влияют на то, какие гены «включены» или «выключены» в конкретный момент жизни.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среды в клетках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интерпретируют результаты близнецового анализа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сходства у однояйцевых и двуяйцевых близнецов показывает, какой вклад вносит наследственность, общая среда и индивидуальный опыт.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близнецовый метод особенно полезен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результативен метод там, где признак формируется постепенно и зависит одновременно от биологии, поведения и условий жизни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метод имеет для многофакторных состояний, в которых трудно отделить наследственный вклад от влияния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оценка применимости близнецового метода по направлениям биомедицины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исследований близнецов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должен понимать цель исследования, возможные риски и способы использования данных. Информированное согласие особенно важно, когда изучают здоровье и семейную историю.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конфиденциальности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диагнозах, генотипе и образе жизни требуют строгой защиты. Нельзя допускать раскрытия персональных данных, которые могут повлиять на семью или репутацию участников.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упрощений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нельзя превращать в лозунги вроде «всё определяют гены». Корректная интерпретация должна показывать взаимодействие наследственности, среды и индивидуального развития.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Недопущение стигмы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 должны усиливать предубеждения против семей, людей с болезнями или особенностями поведения. Научные выводы нужно использовать для помощи, а не для ярлыков.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4378"/>
            <a:ext cx="4007700" cy="205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близнецовый метод на практике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у близнецов помогает увидеть, где преобладает наследственность, а где решающими становятся условия жизни и индивидуальный опыт.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признаков нельзя объяснить только одним фактором: близнецовый метод показывает совместную работу генов и 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близнецовых исследований в генетике человека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 показывает, что человек формируется не только генами, но и средой, опытом и развитием организма. В сочетании с современной генетикой он остаётся особенно ценным инструментом науки и медицины.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помогают увидеть границы наследственности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2026-06-01T16:31:09Z</dcterms:created>
  <dcterms:modified xsi:type="dcterms:W3CDTF">2026-06-01T16:31:09Z</dcterms:modified>
</cp:coreProperties>
</file>