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Object: ask / want / tell + smb + to do smth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 конструкцию Complex Object и её главные глаголы.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Object: коротко и понятно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сказать по-английски точнее и короче: кто-то просит, хочет или приказывает другому что-то сделать. Она часто встречается в диалогах, заданиях и обычной речи, особенно в 8 классе при переводе и грамматике.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глагола и их модели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значение, а структура остаётся одинаковой: глагол + объект + to + infinitive.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строятся одинаково, но передают разные отношения между говорящим и собеседником.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Complex Object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шаблон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конструкции проста: глагол + объект + to + V1. Такой порядок помогает быстро собрать предложение и не потерять смысл действия, которое должен выполнить другой человек.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выступает тот, кого просят, о чём-то просят или кому дают указание. Это может быть существительное или местоимение: me, him, her, us, them.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ask, want и tell основной глагол остаётся в начальной форме. Он не меняется по лицу и числу, поэтому мы говорим: to help, to call, to wait.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часто встречаются короткие образцы: ask me to help, want her to call, tell them to wait. Они показывают одинаковый порядок слов.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8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объект, то после него почти всегда идёт to + основной глагол. Именно эта часть делает конструкцию Complex Object узнаваемой и удобной для перевода.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ask, want или tell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глагола зависит от смысла: просьба, желание или распоряжение.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столбцами удобно видеть не только смысл, но и разницу в силе воздействия на собеседника.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звучит мягче всего, want передаёт личное желание, а tell — самое прямое указание.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ask, want и tell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Ask: вежливая просьба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обращение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используют, когда один человек просит другого помочь, повторить, объяснить или сделать что-то без давления. Это самый вежливый и спокойный вариант конструкции.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ask a friend to help, ask the teacher to repeat, ask mum to call back помогают увидеть, как конструкция работает в повседневной школьной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можно попросить друга одолжить ручку, спросить учителя о задании или попросить маму перезвонить. Во всех случаях важны вежливость и уважительный тон.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Want: желание или намерение
</a:t>
            </a:r>
            <a:endParaRPr lang="en-US" sz="2763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Want: желание или намерение
</a:t>
            </a:r>
            <a:endParaRPr lang="en-US" sz="2763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 показывает, чего хочет сам говорящий. Здесь нет команды или просьбы; важно именно внутреннее желание, ожидание или намерение получить 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переводится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часто подходит перевод «хочу, чтобы кто-то что-то сделал». Например: want you to come или want my parents to know.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подходит, когда говорящий выражает своё мнение, планы или ожидания, а не просит и не приказывает другому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Tell: указание или распоряжение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сообщение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используют, когда один человек сообщает другому, что нужно сделать. Это может звучать спокойно, но чаще воспринимается как чёткое указание или команда.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можно услышать: tell the children to sit down, tell him to wait, tell me to be careful. Такие фразы часто встречаются в правилах и инструкциях.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tell всегда стоит тот, кому адресовано действие, а затем to + глагол. Поэтому конструкция помогает точно указать, кто и что должен сделать.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объектной форме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правильную форму местоимения после ask, want и tell.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ask, want и tell нужно использовать объектную форму местоимения, а не подлежащее.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тема: объектные местоимения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частицы to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ask, want и tell перед основным глаголом всегда стоит to. Если его убрать, предложение становится неправильным: tell him go, want me help. Правильная форма сохраняет нужную модель.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местоимения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используется объектная форма местоимения: me, him, her, us, them. Поэтому нельзя писать want he go или ask she to come; нужно: want him to go, ask her to come.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 -s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глагол остаётся в начальной форме и не получает окончание -s. Ошибка вроде tell him goes встречается часто, но правильный вариант только tell him to go, ask them to wait.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ask и tell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выражает просьбу, а tell — указание или распоряжение. Если ученик выбирает не тот глагол, меняется смысл всей фразы, поэтому важно сначала понять ситуацию, а потом строить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работает с разными местоимениями и существительными, поэтому важно запомнить порядок слов, а не отдельные примеры.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остаётся одинаковой; меняются только объект и смысловой глагол. Это делает модель удобной для быстрых упражнений и перевода.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предложение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грамматическая схема по 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класс открыть учебники и объясняет новое правило. Один ученик asks a classmate to share a pen, а другой тихо ждёт подсказку. Такие фразы легко услышать на обычном уроке, когда нужно быстро и вежливо организовать действия в классе.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дома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мама wants you to tidy the room, а брат asks you to help with homework. Вечером тренер tells the team to hurry up before practice starts. Эти ситуации показывают, как конструкция работает не только в классе, но и дома.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и на перемене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друзья часто договариваются о простых вещах: один asks another to wait near the classroom, а староста tells everyone to come back on time. Короткие инструкции и просьбы делают речь естественной и очень похожей на живое общение.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8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построения: от выбора глагола до готовой модели Complex Object.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конструкции на русский язык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английская модель в русском языке передаётся по-разному: от вежливой просьбы до приказа или простого желания.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зависит не только от словаря, но и от ситуации. Один английский шаблон может звучать по-русски мягко или строго.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типовых учебных переводов по 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 в похожих предложениях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 в похожих предложениях
</a:t>
            </a:r>
            <a:endParaRPr lang="en-US" sz="2590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правилам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вспомогательный глагол выносится вперёд, а порядок внутри конструкции сохраняется: Did he ask you to wait? Схема after question word не меняется.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didn’t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используется didn’t, но после него форма complex object остаётся прежней: She didn’t want him to leave. Частица not не влияет на порядок слов внутри модели.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шаблон сохраняется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вопросах и отрицаниях конструкция выглядит одинаково внутри: глагол + объект + to + V1. Поэтому важно не менять форму основного глагола и не пропускать объект.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прямее звучит высказывание. Это помогает почувствовать разницу между вежливой просьбой, личным желанием и командой.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звучит мягче всего, want выражает внутреннее желание, а tell передаёт самое прямое побуждение к действию.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мягкой просьбы к строгому указанию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шкала по учебной 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эту модель, когда нужно вежливо попросить человека о действии: ask me to help, ask her to wait. Подходит для диалогов и коротких просьб.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показывает желание или ожидание результата: want us to win, want you to come. Она передаёт мысль говорящего, а не просьбу или приказ.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передать указание, совет или распоряжение: tell her to stop, tell them to listen. В речи она звучит более прямо и решительно.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Мини-банк готовых моделей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ответом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вопроса помогают быстро увидеть ошибку и исправить предложение до ответа или сдачи работы.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объект, to и правильный глагол, модель обычно построена верно. Это самый быстрый способ самоконтроля.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самопроверки по теме Complex Object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работает Complex Object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 ask, want и tell строится по чёткому шаблону: глагол, объект, затем to + V1. Если помнить значение каждого глагола, ошибки становятся гораздо реже.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2026-05-31T08:19:20Z</dcterms:created>
  <dcterms:modified xsi:type="dcterms:W3CDTF">2026-05-31T08:19:20Z</dcterms:modified>
</cp:coreProperties>
</file>