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Киргизия (Кыргызская Республика): страна гор, озёр и кочевой культуры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Кыргызстан — Центральная Азия без моря: Тянь-Шань и Памир-Алай меняют природу с высотой.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природные особенности Кыргызстана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Кыргызская Республика граничит с Казахстаном, Узбекистаном, Таджикистаном и Китаем. Площадь — около 199,9 тыс. км², столица — Бишкек. Примерно 90% территории занимают горы, из-за чего меняются климат, дороги и расселение.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Кыргызстана: где рождаются долины и высокогорные озёра
</a:t>
            </a:r>
            <a:endParaRPr lang="en-US" sz="1963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горные хребты тянутся цепочками и делят территорию на разные природные «карманы». На подъёмах быстро меняются температура и погода, поэтому пейзажи выглядят контрастно — от снежных вершин до яркой растительности.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Хребты, которые задают всему темп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Межгорные долины: жизнь внизу, виды вокруг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Межгорные долины и котловины служат «окнами» для более мягкого климата. Здесь легче строить дороги и развивать хозяйство, а рядом располагаются пастбища и поля. С высоты долины напоминают зелёные оазисы среди гор.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Отдельную «историю» рассказывает Иссык-Кульская котловина — с видом на озёрный берег и окружающие хребты. Характерный образ Кыргызстана — сочетание снежных вершин, альпийских лугов и воды, которая оживляет всё вокруг круглый год.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Иссык-Кульская котловина: озеро как центр притяжения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863276"/>
            <a:ext cx="4684800" cy="260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 Кыргызской Республике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помогают понять масштаб страны и её основные характеристики.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небольшую площадь, Кыргызстан заметно разнообразен по природе и условиям жизни: горы и высота сильно влияют на всё остальное.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справочных материалов по географии стран; значения соответствуют данным, указанным в исходном описании.
</a:t>
            </a:r>
            <a:endParaRPr lang="en-US" sz="12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Кыргызстана: городские и сельские жители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трети жителей живут в городах, а две трети — в сельской местности, где сохраняется роль животноводства и местных традиций.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городского и сельского населения показывают: для Кыргызстана характерна преимущественно «сельская» экономика и образ жизни.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3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доли населения (≈36% город, ≈64% село) по учебным обзорам; без указания точного года в исходных данных.
</a:t>
            </a:r>
            <a:endParaRPr lang="en-US" sz="13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часть населения составляют кыргызы. Наряду с ними в стране живут узбеки, русские, дунгане и уйгуры — то есть общество многонациональное.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 — кыргызский. Русский язык широко используется в образовании, деловом общении и помогает людям разных национальностей лучше понимать друг друга.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Многонациональность связана с историей региона: здесь происходили миграции, а также сохранялись связи с соседними странами Центральной Азии.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 языки Кыргызстана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к современной Кыргызской Республике
</a:t>
            </a:r>
            <a:endParaRPr lang="en-US" sz="223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этапы, связанные с изменением границ, хозяйства и культурных традиций.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84543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68903"/>
            <a:ext cx="464400" cy="4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Кочевая культура и юрта: что стоит за символами традиции
</a:t>
            </a:r>
            <a:endParaRPr lang="en-US" sz="2206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Юрта помогает кочевым семьям жить в движении: её можно перевозить и быстро устанавливать. Благодаря особой форме жильё хорошо приспособлено к погоде и ветрам.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Юрта — домашний центр кочевников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ключевыми занятиями были разведение овец, лошадей и крупного рогатого скота. Сезонные перекочёвки следовали за пастбищами и условиями кормления.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как основа быта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«Манас» — один из крупнейших эпических текстов, который передаётся устно. В рассказах сохраняются исторические представления и важные для культуры ценности.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«Манас» — память народа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были рядом каждый день, поэтому и игры часто связаны с верховой ездой. Так традиции закреплялись через состязания и общие праздники.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игры на лошадях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Иссык-Куль — природная жемчужина Кыргызстана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Иссык-Куль расположен на высоте более 1600 метров и считается одним из крупнейших высокогорных озёр. Благодаря солёности воды и климату озеро не замерзает полностью даже зимой.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котловины видны горные хребты и береговые зоны, которые поддерживают круглогодичный интерес туристов. Поэтому Иссык-Куль часто называют главным природным объектом страны.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в Кыргызстане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подъёмом растёт высота над уровнем моря: температура снижается, а природных зон становится больше и они сменяют друг друга.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горной стране рельеф управляет климатом и растительностью: чем выше, тем суровее условия.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материалы по географии горных регионов; точные численные границы высотных поясов в исходных данных не указаны.
</a:t>
            </a:r>
            <a:endParaRPr lang="en-US" sz="12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их значение для хозяйства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Кыргызстан располагает полезными ископаемыми, среди которых упоминаются золото, уголь, ртуть, сурьма и другие виды сырья. Они дают сырьевую базу для промышленности и рабочих мест.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опора экономики — водные ресурсы: горные реки, подпитываемые снегами и ледниками. Такая вода удобна для гидроэнергетики и снабжения энергией регионов.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важны бережное использование сырья и экологический контроль. Без него страдают горные экосистемы, а транспортировка и переработка могут создавать экологические риски.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ресурсов связаны с развитием горнодобывающей промышленности, энергетики и частично экспортных поставок. Это помогает стране поддерживать экономическую устойчивость и финансировать социальные проекты.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856670"/>
            <a:ext cx="4684800" cy="178435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экономики Кыргызстана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ключевые группы отраслей описывают, как страна сочетает традиционные занятия сельских районов и современные производства и сервисы.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описанию отраслей в заданном контексте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экономики разносторонний: сельское хозяйство связано с традициями, промышленность поддерживает переработку и энергетику, а услуги обеспечивают связь регионов.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Бишкек и Ош: крупнейшие города страны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Бишкек — столица Кыргызстана и главный административный центр. Он также выступает площадкой для науки, культуры и транспорта, поэтому многие решения и сервисы для страны начинаются здесь.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расположен в Чуйской долине, на севере республики. Благодаря удобному положению Бишкек стал крупнейшим по численности населения и важнейшим местом притяжения для жителей региона.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Бишкек и Ош дополняют друг друга: один сильнее связан с управлением и северными районами, другой — с южной экономикой и традиционными маршрутами. Вместе они держат общественную и хозяйственную жизнь.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 — один из древнейших городов Центральной Азии. На юге страны он особенно заметен как узел торговли и межрегиональных связей, куда стекаются люди и товары.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Кыргызстана: влияние высоты и сезона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высотой меняются не только температуры, но и привычные для людей занятия: в горах сроки сельхозработ короче, а транспорт чаще зависит от погоды и снежных условий.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главный вывод: чем выше местность, тем холоднее и снежнее климат. Поэтому Кыргызстан воспринимается как страна горных поясов, а не одной «погоды».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2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описанных климатических различий долин и высокогорья (точные измерения в задании не указаны), 2026-05
</a:t>
            </a:r>
            <a:endParaRPr lang="en-US" sz="13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72310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72310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304960"/>
            <a:ext cx="468000" cy="41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575" y="3278360"/>
            <a:ext cx="410550" cy="46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связь между регионами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рельеф усложняет строительство дорог, поэтому движение сильно зависит от высоты, крутых участков и погодных условий. На трассах особенно важны ремонт и безопасность.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Автодороги и перевалы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быстрых поездок по стране и за её пределами важна авиация. Аэропорт Манас играет роль связующего узла, когда автомобильные маршруты затруднены зимними условиями.
</a:t>
            </a:r>
            <a:endParaRPr lang="en-US" sz="1287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 Манас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обеспечивают регулярную связь между городами и районами, в том числе там, куда сложно проложить более крупную инфраструктуру. Это поддерживает доступность образования и услуг.
</a:t>
            </a:r>
            <a:endParaRPr lang="en-US" sz="1256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Межрегиональные маршруты автобусов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помогает перевозить грузы и пассажиров на отдельных направлениях. Её значение растёт там, где она дополняет автомобильную сеть и сокращает время в пути.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участки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Нооруз и весеннее обновление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марта в Кыргызстане отмечают Нооруз — праздник обновления. На улицах появляются праздничные костюмы и музыка, а люди собираются, чтобы встретить весну. Для иллюстрации хорошо подходят яркие детали одежды и общий «праздничный» настрой традиции.
</a:t>
            </a:r>
            <a:endParaRPr lang="en-US" sz="1092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Комуз, войлок и көк-бору на празднике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Традиционную атмосферу помогают передать звуки комузa и предметы из войлока. Рядом уместны элементы национальной одежды и игры на лошадях, включая көк-бору. Такой сюжет показывает, как музыка, ремёсла и состязания связаны с повседневной жизнью и историей народа.
</a:t>
            </a:r>
            <a:endParaRPr lang="en-US" sz="1048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музыка и национальные игры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 Кыргызстане: главные направления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природы, путешественников привлекают культурные впечатления: города Бишкек и Ош, а также места вокруг Иссык-Куля. Маршруты подбирают под сезон и уровень подготовки.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перечню направлений видно, что туризм опирается на сочетание ландшафтов и традиций. Это позволяет развивать поездки круглый год и для разных интересов.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направлений туризма в заданном контексте (точные проценты не приведены), 2026-05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Кыргызстану важно развивать образование и создавать рабочие места, чтобы молодые люди могли строить будущее дома. Эти меры особенно нужны там, где возможностей пока меньше.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дорог и поддержка сельских регионов напрямую влияют на качество жизни: проще добираться до школ, больниц и рынков. Одновременно усиливается роль охраны природы.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возможностей выделяются туризм, гидроэнергетика и сельское хозяйство. Молодёжь активнее пробует цифровые проекты и новые формы предпринимательства, усиливая экономику.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возможности развития страны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3634"/>
            <a:ext cx="4684800" cy="1963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Кыргызстан выделяется в Центральной Азии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признаки показывают, что страна сочетает горный характер территории, сильные кочевые традиции и многонациональность, при этом современная государственность оформлена в 1991 году.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Кыргызстана в том, что природа, культура и современная история развиваются вместе: горы формируют климат и быт, а эпос и традиции поддерживают идентичность.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 заданного контекста (точных статистических сравнений не приведено)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Кыргызская Республика соединяет высокогорный рельеф, разнообразный климат, богатые ресурсы и яркое культурное наследие. Тянь-Шань, Иссык-Куль и эпос «Манас» задают образ страны, а будущее связано с образованием и экологической ответственностью.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Кыргызстан: природа, история и будущее страны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2026-05-11T22:31:06Z</dcterms:created>
  <dcterms:modified xsi:type="dcterms:W3CDTF">2026-05-11T22:31:06Z</dcterms:modified>
</cp:coreProperties>
</file>