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развитие стран Европы и Америки
</a:t>
            </a:r>
            <a:endParaRPr lang="en-US" sz="2979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Демократия, партии и граждане меняли политику двух континентов после 1945 года.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континента — два пути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Европа и Америка восстанавливали институты, расширяли права и искали новые формы представительства. Однако Европа делала ставку на интеграцию и коалиции, а Америка — на более жёсткое соперничество партий и элит.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политического развития после 1945 года
</a:t>
            </a:r>
            <a:endParaRPr lang="en-US" sz="2845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1945–1950-х годах страны заново строили государственные институты, принимали конституции и вырабатывали правила международного сотрудничества, чтобы предотвратить повторение войны и закрепить легитимную власть.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1950-х до 1980-х годов политический курс определяла Холодная война: Европа оказалась разделена, а конкуренция систем усилила зависимость союзов, идеологий и военных гарантий.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противостояния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2000-х годов политика всё сильнее зависит от глобализации, миграции, социальных сетей и роста поляризации, из-за чего традиционные механизмы согласия работают заметно хуже.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и поляризованная эпоха
</a:t>
            </a:r>
            <a:endParaRPr lang="en-US" sz="1075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1989–1991 годах произошли демократические переходы, которые изменили карту Европы: распались прежние режимы, возникли новые правительства, а выборы стали основным механизмом легитимации власти.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1989–1991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политическое развитие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955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институтов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955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развитие показывает, насколько устойчивы институты власти, способны ли они работать по правилам и переживать смену лидеров без кризиса легитимности.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140363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участие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140363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Важнейший признак зрелой системы — защита прав граждан, включая свободу слова, участие в выборах, равенство перед законом и возможность мирного протеста.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81400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демократии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81400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предполагает честные выборы и реальную сменяемость власти, а не только формальное наличие голосования или нескольких партий в бюллетене.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487238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Мини-глоссарий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5487238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Верховенство права означает, что закон обязателен для всех, коалиция объединяет партии для управления, а популизм и поляризация помогают точнее описывать конфликты.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7160437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общества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7160437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 государству показывает, считают ли граждане институты справедливыми, компетентными и способными защищать общественные интересы в кризисные периоды.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Хронология: от послевоенного мира к цифровой эпохе
</a:t>
            </a:r>
            <a:endParaRPr lang="en-US" sz="2391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политических изменений в Европе после Второй мировой войны и до наших дней.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восстановление и социальная модель
</a:t>
            </a:r>
            <a:endParaRPr lang="en-US" sz="2845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западноевропейские страны восстановили выборные институты и сделали ставку на социальное государство, чтобы снизить конфликтность и укрепить доверие к новой демократии.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и восстановление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стабильность в регионе опиралась на сочетание благосостояния, парламентских процедур и готовности элит искать согласие вместо затяжного конфликта.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стабильности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школьного и университетского образования усилило мобильность граждан и вовлечение новых групп в политику, что сделало электоральное участие более массовым и осознанным.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участие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сопровождался компромиссом между рынком и защитой труда: государство поддерживало занятость, а профсоюзы получили заметную роль в переговорах и социальной политике.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компромисс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Холодную войну: два политических блока
</a:t>
            </a:r>
            <a:endParaRPr lang="en-US" sz="2845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блок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развивалась в условиях союзничества с США и укрепления парламентских институтов, тогда как политическая конкуренция оставалась встроенной в демократические процедуры и выборы.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 идеологии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превратила Европу в пространство соперничества моделей, где вопрос о свободе, собственности и власти был связан с глобальным балансом сил.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разделения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континента определяло не только внутреннюю политику, но и безопасность, внешние союзы, военные расходы и идеологическую риторику практически в каждой стране.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блок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шла по иному пути: однопартийные системы, контроль над общественной жизнью и плановая экономика резко ограничивали пространство политического выбора.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после 1989 года: демократизация и трудности
</a:t>
            </a:r>
            <a:endParaRPr lang="en-US" sz="2845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демократии начался с первых свободных выборов и демонтажа монополии прежних партий, что открыло путь к сменяемости власти и публичной конкуренции программ.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выборы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конституции закрепляли разделение властей, независимость судов и гарантии прав граждан, стремясь создать правила, которые ограничивают произвол государства.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игры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рынка и приватизация помогали менять экономику, но одновременно порождали социальные потери, неравенство и недовольство, особенно там, где защита населения была слабой.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демократизации оказался неодинаковым: в одних странах институты укрепились, а в других политические кризисы, национальные конфликты и откаты замедлили реформы.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итог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 и политика правил
</a:t>
            </a:r>
            <a:endParaRPr lang="en-US" sz="2982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нормы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задаёт общие правила, которые влияют на выборы, суды, стандарты прав человека и способы принятия решений внутри государств-членов.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Финансовое влияние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бюджеты и фонды ЕС поддерживает реформы, инфраструктуру и выравнивание развития, связывая национальную политику с общеевропейскими приоритетами.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сферы решений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по миграции, климату и цифровой сфере всё чаще требуют согласования на наднациональном уровне, потому что отдельным государствам трудно действовать в одиночку.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суверенитете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сближение укрепляет единство, но одновременно вызывает споры о суверенитете: не все готовы передавать больше полномочий общим институтам.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союз, государства-члены ЕС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европейских странах коалиции стали нормой: они отражают многопартийность и необходимость согласования интересов в парламенте.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 входят в Европейский союз, и это усиливает роль согласования и общих правил.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партии и идеологии в Европе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середины XX века европейские партии всё чаще конкурируют не только по вопросам экономики, но и по миграции, идентичности и экологии.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тем повестка, тем сложнее формировать устойчивое большинство и удерживать центр политической сцены.
</a:t>
            </a:r>
            <a:endParaRPr lang="en-US" sz="1348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обзор общих тенденций партийной эволюции в Европе после 1945 года.
</a:t>
            </a:r>
            <a:endParaRPr lang="en-US" sz="10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тревоги общества к изменению партийной повестки
</a:t>
            </a:r>
            <a:endParaRPr lang="en-US" sz="2388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логика популизма в европейских странах в конце XX — начале XXI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Economist Intelligence Unit, Democracy Index 2023.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демократии The Economist показывает, что даже небольшие институциональные сдвиги меняют положение страны в рейтинге и влияют на доверие к правилам.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пункта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снижение индекса уже заметно меняет оценку качества демократических институтов.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как два разных политических опыта
</a:t>
            </a:r>
            <a:endParaRPr lang="en-US" sz="2897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политика через институты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и Канаде политическая сменяемость чаще происходит через выборы и работу институтов. Стабильные правила делают конфликт предсказуемым, а спор — частью нормальной процедуры, а не кризиса системы.
</a:t>
            </a:r>
            <a:endParaRPr lang="en-US" sz="1217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циклы надежды и нестабильности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Латинской Америке переходы к демократии нередко сопровождались долговыми кризисами, протестами и сменой курса. На одном фоне могут сосуществовать надежда на реформы и разочарование в результатах.
</a:t>
            </a:r>
            <a:endParaRPr lang="en-US" sz="10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как устроены власть и права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Конгресс, президент и Верховный суд образуют систему сдержек и противовесов. Она должна не допустить концентрации власти и заставить ветви власти действовать в рамках Конституции.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властей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и суды по-прежнему определяют не только состав власти, но и границы допустимых политических решений. Именно поэтому споры о правилах голосования вызывают такой общественный резонанс.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правила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в США стали теснее связаны с идентичностью и ценностями избирателей. Это усилило мобилизацию сторонников, но сделало компромисс между лагерями заметно труднее.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поляризация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 гражданские права изменило политическую карту страны. Расширились участие избирателей и защита меньшинств, хотя споры о расе, неравенстве и доступе к правам остаются острыми.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прав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выборы усиливают политическое противостояние
</a:t>
            </a:r>
            <a:endParaRPr lang="en-US" sz="2408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Системные особенности выборов и партийной конкуренции в США.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Демократизация и её пределы в Латинской Америке
</a:t>
            </a:r>
            <a:endParaRPr lang="en-US" sz="2845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демократии в 1980–1990-е годы открыл путь к свободным выборам и новым конституциям. Но реформы шли на фоне инфляции, долгов и неравенства, что быстро подрывало ожидания общества.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без гарантий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Бразилии, Аргентине, Чили и Мексике обновление институтов часто сопровождалось протестами и сменой политических союзов. Избиратели всё чаще требовали не лозунгов, а честного управления и ощутимых результатов.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под давлением улицы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партий затрудняла долгосрочные решения и делала политику зависимой от личностей. Когда доверие падало, возрастал запрос на антикоррупционные кампании, но устойчивый эффект достигался не всегда.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доверия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кризисах регион сохранял мощный ресурс гражданской мобилизации. Общественные движения вносили в повестку права, социальную справедливость и требование подотчётности власти.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гражданское давление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4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845741"/>
            <a:ext cx="658031" cy="5264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74" y="1845741"/>
            <a:ext cx="658030" cy="52642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формирует общественное давление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защищают трудовые права и напоминают политикам, что экономические решения затрагивают не только бизнес, но и повседневную жизнь наёмных работников.
</a:t>
            </a:r>
            <a:endParaRPr lang="en-US" sz="1255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протесты часто становятся началом более широкой общественной дискуссии. Они поднимают темы доступности образования, стоимости обучения и равных стартовых возможностей.
</a:t>
            </a:r>
            <a:endParaRPr lang="en-US" sz="1248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кампании связывают политику с долгосрочной ответственностью государства. Их повестка особенно заметна там, где климатические риски напрямую влияют на здоровье и экономику.
</a:t>
            </a:r>
            <a:endParaRPr lang="en-US" sz="1139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Правозащитники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Правозащитные организации контролируют действия власти и помогают фиксировать нарушения. Их работа особенно важна там, где институтам не хватает независимости и публичной поддержки.
</a:t>
            </a:r>
            <a:endParaRPr lang="en-US" sz="1209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мобилизация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Онлайн-активизм ускоряет мобилизацию и делает протесты более видимыми. Но те же платформы могут распространять искажённую информацию, поэтому цифровая среда требует критического отношения.
</a:t>
            </a:r>
            <a:endParaRPr lang="en-US" sz="11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и технологические факторы политических перемен
</a:t>
            </a:r>
            <a:endParaRPr lang="en-US" sz="2162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внешняя среда и цифровые технологии меняют политику в Европе и Америке.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как процесс, а не итог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развитие Европы и Америки после 1945 года показывает: демократия не бывает завершённой. Её устойчивость зависит от доверия, правил, гражданского участия и умения отвечать на новые вызовы.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2026-07-26T01:50:27Z</dcterms:created>
  <dcterms:modified xsi:type="dcterms:W3CDTF">2026-07-26T01:50:27Z</dcterms:modified>
</cp:coreProperties>
</file>