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географическое положение и история исследования
</a:t>
            </a:r>
            <a:endParaRPr lang="en-US" sz="3649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холодный материк Земли, скрытый льдом и тайнами.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Южного материка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веками оставалась почти недоступной: её отделяли океаны, льды, шторма и полярная ночь. Даже когда моряки приближались к южным водам, суровый климат часто не позволял увидеть берег и продолжить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Антарктиды на карте мира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Южного полюса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 центре южной полярной области и почти целиком лежит южнее Южного полярного круга, что определяет её особое природное положение.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полярная зона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делает Антарктиду ключевой частью южной полярной области, где природные условия резко отличаются от всех других материков.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от материков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заметна изолированность Антарктиды: до населённых частей света её отделяют огромные океанические пространства, лед и штормовые районы.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Окружена океаном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омывают воды Южного океана, а также моря Уэдделла, Росса, Амундсена и Беллинсгаузена, образующие суровую морскую границу.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508" y="2199550"/>
            <a:ext cx="4088984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признаки материка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об Антарктиде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основные особенности Антарктиды и понять, почему она выделяется среди других материков.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сочетает огромные размеры, высокое положение и почти полное отсутствие постоянного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наклона земной оси Антарктида получает очень мало солнечного тепла, поэтому здесь господствуют крайние холода, сильные ветры и резкие сезонные различия.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климате Антарктиды и освещённости полярных областей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угол падения солнечных лучей ослабляет нагрев поверхности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пресная вода Антарктиды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справочные данные об Антарктиде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ледниковый покров хранит огромные природные ресурсы и влияет на циркуляцию воздуха и океана вокруг материка.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антарктического льда показывает его глобальное значение для климата и водного баланса Земли.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под ледяным щитом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многокилометровым льдом Антарктиды лежат горные хребты, равнины и глубокие впадины. Из-за ледяного покрова эти формы рельефа долго оставались невидимыми, но именно они определяют строение материка и движение льда.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горы и равнины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горный пояс делит материк на Восточную и Западную Антарктиду. На карте рельефа он выглядит как мощная природная граница, показывающая, что подо льдом находится сложная и неоднородная поверхность суши.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Трансантарктические горы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Антарктиды расположена в массиве Винсон и достигает 4892 метров. Такое значение помогает понять, что материк является не только ледяной пустыней, но и высокогорной территорией.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 Винсон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открытие Антарктиды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древних представлений о южной земле до научного изучения материка.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русская антарктическая экспедиция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Кронштадта отправились шлюпы «Восток» и «Мирный» под командованием Фаддея Беллинсгаузена и Михаила Лазарева. Началось плавание, которое должно было проверить существование южного материка.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 год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моряки подошли к берегам Антарктиды и наблюдали ледяной материк. Это стало важнейшим доказательством того, что в южной полярной области действительно существует суша.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января 1820 года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завершила путь, собрав ценные наблюдения о льдах, океане и погоде. Полученные сведения вошли в историю географических открытий и сделали русское плавание особенно значимым.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год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5259" y="1988918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597" y="3513748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1359" y="3495864"/>
            <a:ext cx="241425" cy="321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исследователи Антарктиды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377878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Руаль Амундсен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63138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1911 году Амундсен первым достиг Южного полюса. Его успех стал результатом тщательной подготовки, точного расчёта маршрута и умения действовать в экстремальном холоде.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1773 году он первым пересёк Южный полярный круг и показал, насколько опасны южные воды для мореплавания. Его плавания расширили представления о границах неизвестного юга.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Скотт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Скотт пришёл к Южному полюсу вскоре после Амундсена. Его экспедиция тоже дала важные научные сведения о внутренних районах материка и условиях передвижения по льду.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400848"/>
            <a:ext cx="3989100" cy="1636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в истории исследования Антарктиды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географических открытий; материалы об экспедициях Джеймса Кука, Ф. Ф. Беллинсгаузена и М. П. Лазарева, Руаля Амундсена.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события в изучении Антарктиды показывают, как представления о южном материке постепенно превращались в точные научные знания.
</a:t>
            </a:r>
            <a:endParaRPr lang="en-US" sz="1378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Антарктиды шло поэтапно: от морских походов и открытия берегов к систематическим научным наблюдениям.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Станции, где наука работает круглый год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белом континенте рядом работают учёные из разных стран, и каждая станция становится маленьким научным городком. Здесь не спорят о границах, а обмениваются наблюдениями о погоде, льде и океане, чтобы лучше понять процессы, важные для всей Земли.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планета — много станций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материке требует доверия: экспедиции делятся результатами, оборудованием и опытом. Именно поэтому Антарктида стала примером международного сотрудничества. Здесь особенно важно, что успех одной станции помогает всем остальным исследователям.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вместо соперничества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помогает следить за климатом почти в режиме постоянного дежурства. Одни группы измеряют температуру и ветер, другие изучают движение льда, а третьи наблюдают за атмосферой. Вместе эти данные складываются в большую картину изменений на планете.
</a:t>
            </a:r>
            <a:endParaRPr lang="en-US" sz="890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 перерыва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учёные в Антарктиде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исследований по материалам антарктических научных программ и международных наблюдений.
</a:t>
            </a:r>
            <a:endParaRPr lang="en-US" sz="915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ведутся одновременно на станциях, в океане и с помощью спутников. Это позволяет сравнивать данные из разных районов материка.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климат и ледники: именно они сильнее всего связаны с изменениями во всей климатической системе Земли.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лёд будет таять быстрее, вода попадёт в океан, и его уровень может подняться. Это особенно опасно для низких побережий, портов и густонаселённых прибрежных районов.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потепления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поверхность материка отражает значительную часть солнечного света обратно в космос. Благодаря этому Антарктида помогает сдерживать нагрев планеты и влияет на общую устойчивость климата.
</a:t>
            </a:r>
            <a:endParaRPr lang="en-US" sz="853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Ледяное зеркало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антарктическом ледниковом щите сосредоточены огромные объёмы пресной воды. Это один из главных природных резервов Земли, хотя он почти недоступен для прямого использования.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пресной воды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льда сохраняют следы древнего воздуха, пыли и температурных изменений. По ним учёные узнают, каким был климат раньше, и точнее оценивают его возможные перемены в будущем.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прошлое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 всей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холодом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там, где берег встречается с морем, и именно вода даёт им пищу. Их плотное оперение и слой жира защищают от холода, а короткие крылья помогают быстро плавать и нырять.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на льду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водах Антарктиды тюлени отдыхают на льдинах, а киты приходят за богатой пищей. Толстый слой жира сохраняет тепло, а способность долго задерживать дыхание помогает животным жить в ледяном океане.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 киты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Буревестники и поморники летают над океаном и берегами, где им легче найти добычу. Их сильные крылья и выносливость позволяют преодолевать большие расстояния, несмотря на ветер, холод и долгие полярные сумерки.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полярных морей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статус Антарктиды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11850" y="2768075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не принадлежит ни одному государству. Её территория рассматривается как пространство, где главной целью считаются наука, мирное использование и сотрудничество между странами.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85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материк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395600" y="2768100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1959 году был подписан Антарктический договор. Он закрепил запрет военной деятельности и установил правила, которые помогают сохранять материк для исследований и международного обмена знаниями.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339560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279350" y="2768100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согласуют свои действия, делятся научными данными и стараются не мешать друг другу. Такой подход делает Антарктиду редким примером того, как интересы науки ставятся выше соперничества.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27935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работы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ведётся изучение Антарктиды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современные методы наблюдений, которые применяют научные станции, спутники и океанологические экспедиции.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внутренние районы материка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и природных особенностей Антарктиды по школьному курсу географии.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и работы в Антарктиде резко меняются от побережья к центральным районам. Таблица показывает самые заметные различия.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относительно благоприятнее, а центр материка отличается более суровыми и почти безжизненными условиями.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81" y="2035186"/>
            <a:ext cx="427088" cy="48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875" y="2062303"/>
            <a:ext cx="488100" cy="4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681" y="3597355"/>
            <a:ext cx="427088" cy="48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875" y="3597355"/>
            <a:ext cx="488100" cy="488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об Антарктиде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731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выделяется сразу по нескольким признакам: она самая холодная, высокая и изолированная. Именно сочетание этих особенностей делает её уникальной среди всех материков Земли.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4731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крайностей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8558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существования материка связано с русской экспедицией 1820 года. Это событие стало важной вехой в истории географических открытий и изучения южных широт.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48558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открытие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31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Антарктиду исследуют учёные многих стран. Их работа помогает понять климат, движение льдов, состояние океана и процессы, которые влияют на всю планету.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4731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наука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48558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хранит ключ к пониманию прошлых изменений природы и помогает прогнозировать будущее Земли. Поэтому её изучение важно не только для географии, но и для всего человечества.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48558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будущего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материк, который помогает понять Землю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показывает, как география влияет на климат, природу и историю открытий. Изучая её лёд, океан и атмосферу, учёные лучше понимают прошлое планеты и её возможное будущее.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2026-06-02T14:56:17Z</dcterms:created>
  <dcterms:modified xsi:type="dcterms:W3CDTF">2026-06-02T14:56:17Z</dcterms:modified>
</cp:coreProperties>
</file>