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история: ключевые процессы XX века
</a:t>
            </a:r>
            <a:endParaRPr lang="en-US" sz="30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войн, революций и быстрых перемен, изменивших весь мир.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как эпоха перемен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столетие мир прошёл путь от империй и колоний к республикам, международным организациям и глобальной экономике. Войны, революции и научные открытия изменили политику, быт и связь между людьми.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459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причины и начало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93600" y="2928875"/>
            <a:ext cx="11754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соперничества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великие державы боролись за колонии, рынки и влияние, наращивая вооружения и заключая военные союзы.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22938" y="2468200"/>
            <a:ext cx="11754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Сараевское убийство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июня 1914 года был убит эрцгерцог Франц Фердинанд, и этот кризис быстро втянул европейские державы в конфликт.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252413" y="2005675"/>
            <a:ext cx="11754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ультиматумов и мобилизаций противостояние переросло в общеевропейскую войну между Антантой и Тройственным союзом.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881900" y="1550750"/>
            <a:ext cx="11754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затяжной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Надежды на быструю победу не оправдались: фронты стабилизировались, а боевые действия стали изнурительными и разрушительными.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11250" y="1035025"/>
            <a:ext cx="11754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течением времени война охватила не только Европу, но и колониальные владения, превратившись в глобальный конфликт.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Позиционная война и жизнь на фронте
</a:t>
            </a:r>
            <a:endParaRPr lang="en-US" sz="2965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 и неподвижный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фронте солдаты неделями и месяцами удерживали одни и те же линии. Наступления давали минимальные результаты, а территория почти не менялась.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Пулемёты, тяжёлая артиллерия, отравляющие газы, танки и самолёты сделали войну намного более опасной и технически сложной, чем прежние конфликты.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солдата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окопах означала сырость, холод, нехватку сна и постоянный страх. Военные будни были тяжёлыми не только физически, но и психологически.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отдельные сражения приносили чудовищные жертвы. На Сомме в 1916 году суммарные потери сторон превысили миллион человек.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всё чаще решались не быстрым манёвром, а количеством ресурсов, людей и боеприпасов. Это истощало страны и их экономику.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Первой мировой войны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карту Европы и усилила недовольство миром, созданным после победы Антанты.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были масштабными, но новый порядок оказался непрочным и не снял международных противоречий.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всеобщей истории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появление СССР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усилился кризис власти, и Февральская революция привела к отречению Николая II и падению монархии.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взяли власть в Петрограде, заявив о необходимости мира, земли и передачи власти Советам.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страну охватило вооружённое противостояние, в котором столкнулись сторонники советской власти и её противники.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и НЭП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проводила жёсткую экономическую политику, а затем перешла к НЭПу, чтобы восстановить хозяйство и торговлю.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несколько советских республик объединились в Союз Советских Социалистических Республик, оформив новое государство.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1929–1933 годов и Великая депрессия
</a:t>
            </a:r>
            <a:endParaRPr lang="en-US" sz="2716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производства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биржевого краха в США предприятия сокращали выпуск товаров, а многие отрасли быстро потеряли доходы и заказы.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радикализма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 старых политических силах усиливало поддержку движений, обещавших быстрые и жёсткие решения кризиса.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жилья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долгов и отсутствия заработка многие семьи теряли дома и вынуждены были искать помощь у государства или благотворителей.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проблемы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закрывались или резко ограничивали выдачу денег, поэтому сбережения людей исчезали, а экономика теряла устойчивость.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лишались работы и не могли содержать семьи, что усиливало бедность и чувство неуверенности в завтрашнем дне.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в Европе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партия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власти утверждалась единственная политическая сила, которая не допускала конкурентов и подчиняла себе государственные институты.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522850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 школа использовались для пропаганды, чтобы формировать нужные взгляды и исключать критическое мнение.
</a:t>
            </a:r>
            <a:endParaRPr lang="en-US" sz="1285" dirty="0"/>
          </a:p>
        </p:txBody>
      </p:sp>
      <p:sp>
        <p:nvSpPr>
          <p:cNvPr id="14" name="Text 4"/>
          <p:cNvSpPr txBox="1"/>
          <p:nvPr/>
        </p:nvSpPr>
        <p:spPr>
          <a:xfrm>
            <a:off x="522850" y="4115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Нацизм в 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идеология строилась на расизме, антисемитизме и идее расширения «жизненного пространства», что вело к агрессии и преступлениям.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3102844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лидера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изображался как спаситель нации, а его решения подавались как бесспорные и обязательные для всего общества.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02844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Противников режима преследовали, арестовывали и запугивали, поэтому общество теряло возможность открыто спорить с властью.
</a:t>
            </a:r>
            <a:endParaRPr lang="en-US" sz="11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демократических и тоталитарных режимов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устроена власть, какие права сохраняются у граждан и как государства контролируют общество.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демократии действуют выборы и права граждан, а в тоталитарном государстве власть концентрируется у одной партии и одного лидера.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Синтезировано по материалам школьного курса истории XX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причины и этапы
</a:t>
            </a:r>
            <a:endParaRPr lang="en-US" sz="2798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войне привели реваншизм Германии, слабость международной безопасности, политика уступок агрессору и стремление нацистов к господству в Европе.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 Германия напала на Польшу, после чего Великобритания и Франция объявили ей войну.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быстро охватили Европу, Северную Африку, Азию и Тихий океан, превратившись в мировой конфликт.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Переломные сражения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важнейших событий были битва за Британию, Сталинградская битва и высадка союзников в Нормандии.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 году Германия капитулировала, а после атомных бомбардировок Хиросимы и Нагасаки была разгромлена и Япония.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переломные события Второй мировой войны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 этих событий меняло ход войны: одни срывали планы агрессоров, другие открывали путь к освобождению оккупированных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важными стали события, после которых инициатива переходила к антигитлеровской коалиции и исход войны становился предсказуемее.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ключевым этапам Второй мировой войны; историческая оценка значимости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и военные преступления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1933–1939: преследования усиливаются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нацистов к власти в Германии начались ограничения прав евреев, ромов и политических противников. Антисемитская политика постепенно превращалась в систему государственного террора.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массовые убийства на 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нападением Германии на СССР уничтожение людей приобрело особенно жестокий характер. Расстрелы, гетто и карательные операции стали частью нацистской политики на оккупированных территориях.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1942–1945: «окончательное решение»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Нацистское руководство организовало лагеря смерти и массовое истребление евреев Европы. Холокост стал символом преступления, направленного на уничтожение целого народа.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1945–1946: суд над преступниками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 Нюрнберге международный суд рассмотрел преступления нацистского режима. Он закрепил принцип личной ответственности за военные преступления и преступления против человечности.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послевоенное устройство мира
</a:t>
            </a:r>
            <a:endParaRPr lang="en-US" sz="244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последствия Второй мировой войны и формирование международной системы во второй половине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противостояние сверхдержав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прямой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не вступили в открытую войну друг с другом, но постоянно соперничали за влияние. Напряжение поддерживали идеологические разногласия, взаимное недоверие и страх перед новой мировой войной.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наращивали арсеналы и создавали всё более мощное оружие, включая ядерное. Это делало конфликт особенно опасным, хотя прямое столкновение старались не допустить.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 Корея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показал раскол Европы, а война в Корее стала примером локального конфликта, в котором столкнулись интересы двух лагерей. Такие кризисы происходили далеко от столицы сверхдержав, но влияли на весь мир.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1962 году мир оказался особенно близок к ядерной катастрофе из-за кризиса вокруг Кубы. После этого стороны стали осторожнее, понимая цену эскалации.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противостояния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1980-х напряжение ослабло, а в 1991 году СССР распался. Это изменило международные отношения и завершило эпоху глобального биполярного мира.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путь к 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Британская Индия получила независимость, но одновременно была разделена на два государства — Индию и Пакистан. Этот процесс сопровождался массовым переселением людей и стал одним из самых заметных событий деколонизации.
</a:t>
            </a:r>
            <a:endParaRPr lang="en-US" sz="1378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«год Африки»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 году сразу несколько африканских территорий стали независимыми государствами. На карте континента быстро появлялись новые границы, а национальные лидеры пытались построить собственные политические системы и экономику.
</a:t>
            </a:r>
            <a:endParaRPr lang="en-US" sz="140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голоса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страны стремились участвовать в международной политике на равных. Деколонизация усилила роль национально-освободительных движений и показала, что мировая история больше не определяется только Европой.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народы Азии и Африки добивались независимости
</a:t>
            </a:r>
            <a:endParaRPr lang="en-US" sz="2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XX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меняли не только производство, но и быт: люди быстрее узнавали новости, легче путешествовали и всё чаще пользовались домашней техникой.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пришлись на коммуникации и транспорт: именно они сильнее всего сократили расстояния между людьми и странами.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направлениям научно-технического прогресса XX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международные организации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Второй мировой войны заставил государства задуматься о защите человека от насилия и произвола. Стало ясно, что мир невозможен без общих правил и международного сотрудничества.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1948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закрепила важные права и свободы: право на жизнь, свободу, образование и защиту от дискриминации. Она стала ориентиром для многих стран.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появилась в 1945 году как площадка для переговоров и предотвращения новых больших войн. Её решения не всегда легко исполнять, но сама организация остаётся важной.
</a:t>
            </a:r>
            <a:endParaRPr lang="en-US" sz="1235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и другие международные структуры развивали образование, науку и культуру. Такие организации помогали странам не только спорить, но и работать вместе.
</a:t>
            </a:r>
            <a:endParaRPr lang="en-US" sz="1272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для мира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права человека стали частью мировой политики. Теперь их защита рассматривается как одна из главных задач цивилизованного государства и международного сообщества.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162" y="18175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79635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69808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повседневная жизнь людей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учились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расширился доступ к школе, а грамотность стала нормой для всё большего числа детей. Образование открывало путь к новым профессиям и более активной жизни.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лечили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прививки и новые лекарства помогли снизить смертность от многих болезней. Во многих странах люди стали жить дольше, чем прежде.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досуга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радио, телевидение и спорт стали массовой частью отдыха. Люди чаще проводили свободное время не только дома, но и в общественном пространстве.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прогресс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веке открытий человечество сталкивалось с войнами, репрессиями и кризисами. Это напоминало, что научный прогресс сам по себе не решает всех проблем.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передвигались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изменил расстояния между городами и странами. Поезда, автомобили и самолёты сделали поездки доступнее, а мир — более связанным.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XX века и их 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ключевым событиям XX века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крупные события века меняли мир и политическую карту.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века тесно связаны: войны, кризисы и революции сменяли друг друга и создавали современный мировой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век испытаний и перемен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показал, что войны, кризисы и открытия могут менять судьбы миллионов людей. Он оставил урок ответственности, ценности мира и необходимости защищать человеческое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2026-06-01T05:55:49Z</dcterms:created>
  <dcterms:modified xsi:type="dcterms:W3CDTF">2026-06-01T05:55:49Z</dcterms:modified>
</cp:coreProperties>
</file>