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Просвещения: как идеи изменили мир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разума и прав человека изменили Европу и мир.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эпоха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XVII–XVIII веках Европа пережила кризис старых порядков и рост нового мышления, основанного на разуме, опыте и свободе.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Просвещения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знании
</a:t>
            </a:r>
            <a:pPr algn="l" indent="0" marL="0">
              <a:lnSpc>
                <a:spcPct val="90000"/>
              </a:lnSpc>
              <a:buNone/>
            </a:pPr>
            <a:r>
              <a:rPr lang="en-US" sz="32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все чаще вступали в спор с церковной традицией. Объяснение мира через опыт и наблюдение постепенно становилось убедительнее старых авторитетов.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росли, торговля усиливалась, а вместе с ней — спрос на образование и практические знания. Менялся сам ритм общественной жизни.
</a:t>
            </a:r>
            <a:endParaRPr lang="en-US" sz="917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чтению
</a:t>
            </a:r>
            <a:pPr algn="l" indent="0" marL="0">
              <a:lnSpc>
                <a:spcPct val="90000"/>
              </a:lnSpc>
              <a:buNone/>
            </a:pPr>
            <a:r>
              <a:rPr lang="en-US" sz="33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и брошюры дешевели, поэтому читать могли не только элиты. Это расширяло круг людей, вовлечённых в обсуждение идей.
</a:t>
            </a:r>
            <a:endParaRPr lang="en-US" sz="921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старого порядка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 сохранялся, но уже не обладал прежней монополией на власть и интерпретацию мира. Это создало пространство для реформ.
</a:t>
            </a:r>
            <a:endParaRPr lang="en-US" sz="917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аудитория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публика становилась шире и требовательнее. Люди всё чаще сравнивали мнения, а не принимали традицию как неоспоримую истину.
</a:t>
            </a:r>
            <a:endParaRPr lang="en-US" sz="9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Просвещение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Просвещение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разума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стало интеллектуальным движением XVIII века, которое утверждало возможность улучшать общество через разумное обсуждение, образование и проверку устоявшихся представлений.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ядро приходится на 1700–1800 годы, однако истоки лежат в более ранних научных и философских спорах, а влияние продолжается и после эпохи.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предрассудков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критиковали предрассудки, традиционные авторитеты и несправедливые порядки, считая, что знание должно опираться на аргументы, а не на привычку.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3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5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была единая школа: в разных странах идеи получали собственные оттенки, но общий вектор оставался одним — к свободе мысли и реформам.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855" y="3117904"/>
            <a:ext cx="2838530" cy="1369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ценности Просвещения
</a:t>
            </a:r>
            <a:endParaRPr lang="en-US" sz="2405" dirty="0"/>
          </a:p>
        </p:txBody>
      </p:sp>
      <p:sp>
        <p:nvSpPr>
          <p:cNvPr id="13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14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
</a:t>
            </a:r>
            <a:pPr algn="l" indent="0" marL="0">
              <a:lnSpc>
                <a:spcPct val="90000"/>
              </a:lnSpc>
              <a:buNone/>
            </a:pPr>
            <a:r>
              <a:rPr lang="en-US" sz="3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понимался как главный инструмент поиска истины. Просветители верили, что человек способен самостоятельно различать убедительные доводы и ошибочные мнения.
</a:t>
            </a:r>
            <a:endParaRPr lang="en-US" sz="1005" dirty="0"/>
          </a:p>
        </p:txBody>
      </p:sp>
      <p:sp>
        <p:nvSpPr>
          <p:cNvPr id="15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
</a:t>
            </a:r>
            <a:pPr algn="l" indent="0" marL="0">
              <a:lnSpc>
                <a:spcPct val="90000"/>
              </a:lnSpc>
              <a:buNone/>
            </a:pPr>
            <a:r>
              <a:rPr lang="en-US" sz="3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 означала право спорить с авторитетом, задавать вопросы и не принимать догму без доказательств. Это поддерживало развитие публичной критики.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34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права считались принадлежащими человеку от рождения. К ним относили жизнь, свободу и собственность, а значит — пределы вмешательства власти.
</a:t>
            </a:r>
            <a:endParaRPr lang="en-US" sz="959" dirty="0"/>
          </a:p>
        </p:txBody>
      </p:sp>
      <p:sp>
        <p:nvSpPr>
          <p:cNvPr id="17" name="Text 5"/>
          <p:cNvSpPr txBox="1"/>
          <p:nvPr/>
        </p:nvSpPr>
        <p:spPr>
          <a:xfrm>
            <a:off x="518076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прогресс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прогресса утверждала, что общество может становиться лучше благодаря знаниям, реформам и воспитанию. История воспринималась как движение вперёд, а не круг.
</a:t>
            </a:r>
            <a:endParaRPr lang="en-US" sz="947" dirty="0"/>
          </a:p>
        </p:txBody>
      </p:sp>
      <p:sp>
        <p:nvSpPr>
          <p:cNvPr id="18" name="Text 6"/>
          <p:cNvSpPr txBox="1"/>
          <p:nvPr/>
        </p:nvSpPr>
        <p:spPr>
          <a:xfrm>
            <a:off x="3355535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авторитетов
</a:t>
            </a:r>
            <a:pPr algn="l" indent="0" marL="0">
              <a:lnSpc>
                <a:spcPct val="90000"/>
              </a:lnSpc>
              <a:buNone/>
            </a:pPr>
            <a:r>
              <a:rPr lang="en-US" sz="3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3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 авторитетам помогало проверять законы, традиции и религиозные догмы. Именно так формировался более самостоятельный и ответственный гражданин.
</a:t>
            </a:r>
            <a:endParaRPr lang="en-US" sz="9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новый способ познания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Проверяемое знание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высоко ценили наблюдение и эксперимент, потому что именно они позволяли проверять гипотезы. Знание должно было опираться на доказательства, а не на предположения.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мира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изменила взгляд на Вселенную и место человека в ней. Чем точнее становились расчёты, тем сильнее росло доверие к науке.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механика показали, что явления подчиняются закономерностям. Это укрепило представление о мире как о порядке, доступном разумному объяснению.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для 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метод стал образцом мышления не только для учёных, но и для общества. Его применяли к управлению, воспитанию и реформам.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выходит в город
</a:t>
            </a:r>
            <a:pPr algn="l" indent="0" marL="0">
              <a:lnSpc>
                <a:spcPct val="90000"/>
              </a:lnSpc>
              <a:buNone/>
            </a:pPr>
            <a:r>
              <a:rPr lang="en-US" sz="40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книга перестала быть редкостью, доступной немногим. Печатные издания быстро расходились по городам и салонам, создавая новую публичность, где идеи обсуждали, сравнивали и подвергали сомнению.
</a:t>
            </a:r>
            <a:endParaRPr lang="en-US" sz="98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 салонах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превращались в места интеллектуальной встречи, где аристократы, учёные и писатели спорили о политике, морали и науке. Такая среда делала обсуждение идей частью повседневной культуры.
</a:t>
            </a:r>
            <a:endParaRPr lang="en-US" sz="98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как проект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и д’Аламбера стала символом эпохи систематизированного знания. Она не только собирала сведения, но и показывала, что мир можно описывать рационально и последовательно.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становились общим достоянием
</a:t>
            </a:r>
            <a:endParaRPr lang="en-US" sz="22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вместо врождённых истин
</a:t>
            </a:r>
            <a:pPr algn="l" indent="0" marL="0">
              <a:lnSpc>
                <a:spcPct val="90000"/>
              </a:lnSpc>
              <a:buNone/>
            </a:pPr>
            <a:r>
              <a:rPr lang="en-US" sz="69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утверждал, что человек не приносит готовых идей с рождения. Знание формируется через опыт, наблюдение и работу разума с полученными впечатлениями.
</a:t>
            </a:r>
            <a:endParaRPr lang="en-US" sz="139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 согласию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связывал законную власть с согласием общества, а не с произволом правителя. Государство, по Локку, существует ради защиты общих интересов и прав.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6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защищал естественные права на жизнь, свободу и собственность. Эти принципы стали важнейшей опорой либеральной политической мысли и конституционных традиций.
</a:t>
            </a:r>
            <a:endParaRPr lang="en-US" sz="1288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либерализма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повлияли на представление о гражданине как о самостоятельном участнике политической жизни. Именно поэтому Локка считают одним из основателей современной свободы.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Локка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публичной полемики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Волътер становится известен как блестящий публицист и спорщик, который требует терпимости и права на свободное высказывание. Его тексты делают общественную критику заметной.
</a:t>
            </a:r>
            <a:endParaRPr lang="en-US" sz="1095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Просветительское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жизни Волътер превращается в символ просветительской критики. Его имя связывают с защитой свободы слова и веротерпимости в Европе.
</a:t>
            </a:r>
            <a:endParaRPr lang="en-US" sz="1199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нетерпимостью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своих произведениях он обличает религиозный фанатизм, суеверия и судебную несправедливость. Для него разум и образование важнее догмы и насилия.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Вольтера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считал, что именно такое устройство власти защищает свободу общества от произвола.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Монтескье, «О духе законов», 1748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7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ветви власти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должны взаимно сдерживать друг друга
</a:t>
            </a:r>
            <a:endParaRPr lang="en-US" sz="5736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1762 году Руссо показал, что власть должна опираться на согласие граждан, а не на наследственное право.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Руссо, «Об общественном договоре» (1762)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1762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«Об общественном договоре», где народный суверенитет был сформулирован особенно ясно.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Дидро стала символом эпохи: она объединила знания и задала новый стандарт самостоятельного мышления.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Encyclopædia Britannica; Encyclopédie, ou dictionnaire raisonné des sciences, des arts et des métiers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томов включало первое издание «Энциклопедии», подчеркивая масштаб просветительского проекта.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идей к реформам
</a:t>
            </a:r>
            <a:pPr algn="l" indent="0" marL="0">
              <a:lnSpc>
                <a:spcPct val="90000"/>
              </a:lnSpc>
              <a:buNone/>
            </a:pPr>
            <a:r>
              <a:rPr lang="en-US" sz="8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просветительские идеи превращались в политические изменения: от принципов к институтам и гражданскому обществу.
</a:t>
            </a:r>
            <a:endParaRPr lang="en-US" sz="23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XVIII века именно труд, торговля и производство все чаще считались источниками общественного богатства и развития.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шотландского и французского Просвещения; историческая литература по экономической мысли XVIII века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стал временем, когда хозяйственная деятельность стала рассматриваться как двигатель прогресса.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путешествовали по Европе
</a:t>
            </a:r>
            <a:endParaRPr lang="en-US" sz="2262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 как пространство спора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Парижские салоны превращали философские споры в часть повседневной культурной жизни. Здесь читали новые книги, обсуждали власть, нравы и воспитание, а идеи быстро переходили из разговора в письмо и печать.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сеть Европы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журналы создавали сеть, в которой мысль могла пересекать границы быстрее официальных указов. Через университеты и переписку просветительские тексты попадали в разные страны, где их адаптировали к местным условиям.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0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философии к двору
</a:t>
            </a:r>
            <a:pPr algn="ctr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 реформаторских монархов Просвещение становилось языком практических преобразований. Правители заимствовали идеи о школе, законе и управлении, но применяли их выборочно, соединяя реформы с сохранением собственной власти.
</a:t>
            </a:r>
            <a:endParaRPr lang="en-US" sz="9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философии к действию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принципы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сначала сформулировали новые принципы: право на разум, образование и критику произвола. Эти представления создали теоретическую основу для пересмотра старых политических порядков.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идеи вошли в реформы управления: власти ограничивали пытки, смягчали цензуру, упорядочивали законы и меняли школы. Так абстрактные тезисы получали юридическую и административную форму.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и Франции просветительский язык прав человека стал частью революционной мобилизации. Он помог легитимировать требование представительства, конституции и гражданского равенства.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Просвещенный абсолютизм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Пруссии, Австрии и России некоторые монархи использовали просветительские идеи для модернизации сверху. Этот путь давал заметные изменения, но сохранял границы допустимой свободы.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Просвещение не совпало с идеалом
</a:t>
            </a:r>
            <a:endParaRPr lang="en-US" sz="2218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Просвещение не совпало с идеалом
</a:t>
            </a:r>
            <a:endParaRPr lang="en-US" sz="293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мыслители говорили о свободе и достоинстве человека, но не распространяли эти принципы на всех. Женщины, бедные и зависимые группы часто оставались за пределами полноценного гражданства.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развивалось в мире колониальных империй, и это создавало внутреннее противоречие. Идея универсальной свободы соседствовала с практикой эксплуатации и подчинения народов.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прогрессе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не была единой: одни авторы верили в безусловный прогресс, другие сомневались в его цене. Споры шли о том, что важнее — разум, чувство, традиция или общественный порядок.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3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идеалом и реальностью особенно заметен в политике. Даже там, где говорили о правах и законе, власть часто оставалась сосредоточенной у узкой элиты.
</a:t>
            </a:r>
            <a:endParaRPr lang="en-US" sz="9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последствия: краткий итог
</a:t>
            </a:r>
            <a:endParaRPr lang="en-US" sz="244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часто переходили в конкретные изменения в праве, школе и науке. Таблица показывает, как абстрактные принципы получали исторические последствия.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не остались философией: они изменили право, государство, школу и научный авторитет.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88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обзор влияния Просвещения на политическую мысль и институциональные реформы
</a:t>
            </a:r>
            <a:endParaRPr lang="en-US" sz="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закон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конституции унаследовали от Просвещения представление о правах личности и ограниченной власти. Этот язык стал основой политических документов, где государство обязано отвечать перед гражданином.
</a:t>
            </a:r>
            <a:endParaRPr lang="en-US" sz="1133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всех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 продолжают просветительскую веру в образование как средство общественного развития. Знание здесь понимается не как привилегия, а как доступный ресурс для всех.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спора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дебаты, пресса и научные дискуссии выросли из культуры критического обсуждения. Важно не повторять авторитеты, а проверять доводы и сопоставлять аргументы.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прогресса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оставило и предупреждение: без равенства и самокритики прогресс становится неполным. Поэтому его наследие связано не только с достижениями, но и с ответственностью за их границы.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унаследовали от Просвещения
</a:t>
            </a:r>
            <a:endParaRPr lang="en-US" sz="2218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унаследовали от Просвещения
</a:t>
            </a:r>
            <a:endParaRPr lang="en-US" sz="22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как начало современного мира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изменило язык политики, школы и науки: оно научило связывать власть с правами, знание — с критикой, а прогресс — с ответственностью перед человеком и обществом.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2026-07-26T15:34:58Z</dcterms:created>
  <dcterms:modified xsi:type="dcterms:W3CDTF">2026-07-26T15:34:58Z</dcterms:modified>
</cp:coreProperties>
</file>