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меняет медицину, сельское хозяйство, промышленность и экологию.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биотехнологии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Биотехнология: от науки к практическим решениям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выросла на стыке микробиологии, генетики и клеточной биологии. Сегодня она помогает создавать лекарства, улучшать урожайность, снижать экологический ущерб и получать материалы с заранее заданными свойствами.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CRISPR-Cas9: точное редактирование ДНК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Направляющая РНК находит нужный участок генома, а фермент Cas9 делает точный разрез в ДНК. После этого клетка может восстановить участок с нужными изменениями.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область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используют для изучения функций генов, создания моделей наследственных заболеваний и проверки того, как отдельные мутации влияют на работу клетки.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для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открывает путь к более адресным методам лечения, особенно там, где болезнь вызвана известной генетической ошибкой и можно воздействовать на ее причину.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связаны с возможными внецелевыми изменениями, доставкой системы в клетки и необходимостью очень строгого контроля безопасности при работе с наследуемыми изменениями.
</a:t>
            </a:r>
            <a:endParaRPr lang="en-US" sz="1115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аспект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вызывает вопросы о допустимых границах вмешательства в наследственность человека и требует не только научной, но и общественной оценки.
</a:t>
            </a:r>
            <a:endParaRPr lang="en-US" sz="12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заметен там, где нужны точные и безопасные решения: в диагностике, лечении и создании устойчивых биологических 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направлениям применения биотехнологий на основе учебных и обзорных материалов, 2025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биотехнология дает наибольший практический эффект
</a:t>
            </a:r>
            <a:endParaRPr lang="en-US" sz="188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медицины отражает высокий спрос на технологии с прямым влиянием на здоровье и продолжительность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мРНК-вакцины и ускоренная разработка лекарств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мРНК-вакцина доставляет в клетки инструкцию для кратковременного синтеза безопасного фрагмента белка возбудителя. Организм распознает его и формирует иммунный ответ без контакта с самим патогеном.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не требует длительного выращивания возбудителя, поэтому конструкцию вакцины можно быстро адаптировать под новый штамм или новый инфекционный агент.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пандемии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пандемии COVID-19 именно эта технология показала, что от разработки до внедрения может пройти значительно меньше времени, чем у многих традиционных вакцин.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логика используется в разработке вакцин против других инфекций и в создании персонализированных противоопухолевых препаратов, где важна индивидуальная настройка под пациента.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чем отличаются ключевые технологии по принципу действия, применению и ограничениям.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решения дают заметные преимущества, но каждое требует своего уровня инфраструктуры, контроля и точной настройки под задачу.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биотехнологических решений
</a:t>
            </a:r>
            <a:endParaRPr lang="en-US" sz="2652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биотехнологическим платформам, 2025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биотехнологического продукта от идеи до применения
</a:t>
            </a:r>
            <a:endParaRPr lang="en-US" sz="228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разработки биотехнологического решения от научной идеи до контроля после выхода на рынок.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 клеточная терапия в современной медицине
</a:t>
            </a:r>
            <a:endParaRPr lang="en-US" sz="2518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коррекция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стремится исправить или компенсировать дефектный ген, связанный с наследственным заболеванием. Ее цель — воздействовать на причину болезни, а не только на симптомы.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терапия использует живые клетки, выращенные или измененные вне организма, чтобы восстановить нарушенные функции ткани или усилить естественную защиту пациента.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CAR-T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CAR-T-терапии иммунные клетки пациента модифицируют так, чтобы они узнавали опухолевые клетки. Это делает лечение особенно адресным при некоторых видах лейкозов и лимфом.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требуют точной диагностики, сложной подготовки материала и постоянного контроля, поскольку малейшая ошибка может повлиять на эффективность и безопасность лечения.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 3D-биопечать: модели органов будущего
</a:t>
            </a:r>
            <a:endParaRPr lang="en-US" sz="249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орган в лаборатории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выращивают из клеток так, чтобы они частично повторяли строение и функции настоящих органов. Такие модели помогают изучать кишечник, печень, мозг и опухоли в более близких к реальности условиях, чем обычные клеточные культуры.
</a:t>
            </a:r>
            <a:endParaRPr lang="en-US" sz="1349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ткани послойно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3D-биопечать позволяет послойно размещать биоматериал и клетки, создавая простые ткани и экспериментальные конструкции. Это особенно важно для поиска новых подходов к восстановлению тканей и для проверки того, как организм может реагировать на лекарства.
</a:t>
            </a:r>
            <a:endParaRPr lang="en-US" sz="12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рост публикаций, инвестиций и одобрений показывает, что область быстро переходит от исследований к практическим решениям.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иллюстративная динамика по открытым обзорам и отраслевым отчетам, 2018–2023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 биотехнологии и биомедицине
</a:t>
            </a:r>
            <a:endParaRPr lang="en-US" sz="214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2020 года динамика усилилась, что связано с запросом на быстрые платформы, персонализированную медицину и цифровые инструменты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синтетической биологии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позволяет собирать новые генетические конструкции так же, как инженер собирает сложную систему из модулей. Это дает возможность задавать клетке нужные функции и управлять их работой более предсказуемо.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платформа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области клетку рассматривают как управляемую производственную платформу. С ее помощью создают микроорганизмы, способные синтезировать витамины, ферменты, ароматические вещества и другие полезные продукты в заданных условиях.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Биопроизводство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микроорганизмы уже применяются для получения биотоплива, лекарственных молекул и промышленно важных соединений. Такой подход помогает снизить зависимость от традиционного сырья и сделать производство более гибким.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направления — сочетание биологии с инженерным мышлением. Ученые изучают природные механизмы, а затем создают новые биологические функции, полезные для медицины, промышленности и экологии.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064739"/>
            <a:ext cx="4228200" cy="13244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 сельском хозяйстве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биотехнологии помогают повысить урожайность, сократить потери и уменьшить нагрузку на почву, хотя требуют тщательной оценки безопасности и устойчивости эффектов.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вклад дают решения, которые одновременно повышают продуктивность и снижают химическую нагрузку. При этом каждая технология требует контроля эффективности и экологической безопасности.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современных агробиотехнологиях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биоремедиация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выбора и применения биологических методов очистки загрязненных сред.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 промышленности и быту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катализ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 при мягких условиях, поэтому технология требует меньше энергии, чем многие традиционные процессы. Это делает производство экономичнее и снижает тепловую нагрузку на сырье и оборудование.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выпечке, сыроделии, переработке соков и молочных продуктов ферменты помогают управлять вкусом, текстурой и выходом готовой продукции. Они позволяют точнее контролировать качество без излишнего нагревания.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Стирка и уход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стиральных порошках ферментные добавки расщепляют жиры, белки и крахмал, помогая удалять сложные пятна. Благодаря этому уменьшается потребность в жестких химических компонентах и высоких температурах.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текстильной и бумажной промышленности ферменты сокращают расход воды и энергии, а также упрощают отдельные этапы обработки. Поэтому их считают одним из самых практичных инструментов экологичной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четырем критериям показывает, что биотехнологии сильнее в точности и экологичности, тогда как традиционные решения нередко выигрывают по привычности и стартовой дешевизне.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по общим свойствам методов; данные иллюстративные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 биотехнологические методы
</a:t>
            </a:r>
            <a:endParaRPr lang="en-US" sz="231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задачи: биотехнологии особенно ценны там, где важны адресность, безопасность и меньшая нагрузка на 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Биосенсоры в действии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Глюкометр на ладони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устройство измеряет уровень глюкозы за считанные секунды и помогает людям контролировать состояние каждый день. Внутри работает биологический элемент распознавания, а электронный блок превращает сигнал в понятный результат для пользователя. Такой формат делает диагностику доступной дома и в дороге.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Тесты, которые успевают раньше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Экспресс-тесты и носимые датчики позволяют быстро обнаружить вирусные, бактериальные и другие биомаркеры до появления выраженных симптомов. Они особенно важны там, где нужно принять решение сразу: в клинике, в школе или во время массового скрининга. Именно скорость делает их ценными для раннего реагирования.
</a:t>
            </a:r>
            <a:endParaRPr lang="en-US" sz="11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правовые вопросы биотехнологии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новая технология должна проходить проверку на безопасность, иначе даже полезное решение может причинить вред пациенту или окружающей среде. Поэтому доклиническая оценка и независимый контроль остаются обязательными.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обсуждается редактирование эмбрионов и наследуемых изменений, потому что последствия таких решений могут затронуть будущие поколения. Здесь требуется не только научная точность, но и общественный консенсус.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относится к наиболее чувствительным видам персональных данных. Ее утечка может привести к дискриминации и нарушению частной жизни, поэтому нужны строгие правила хранения и доступа.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методы лечения не должны становиться привилегией узкой группы людей. Если технологии недоступны большинству пациентов, их социальная польза снижается, а неравенство в здравоохранении усиливается.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рисков и мер контроля показывает, что ключ к безопасному применению биотехнологий — многоступенчатая проверка, защита данных и постоянный надзор.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можно существенно снизить, если сочетать лабораторную проверку, клиническое наблюдение, цифровую защиту и экологическую экспертизу.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биотехнологии и способы их снижения
</a:t>
            </a:r>
            <a:endParaRPr lang="en-US" sz="245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биобезопасности и регуляторного контроля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биотехнология влияет на повседневную жизнь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научное открытие превращается в прикладное решение и улучшает качество жизни в разных сферах.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объединяет науку, медицину и экологию, превращая знания о живых системах в реальные решения. Ее дальнейший успех зависит от точности исследований, безопасности, доступности и ответственного отношения к этике.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меняет будущее уже 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2026-06-01T17:13:56Z</dcterms:created>
  <dcterms:modified xsi:type="dcterms:W3CDTF">2026-06-01T17:13:56Z</dcterms:modified>
</cp:coreProperties>
</file>