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«Путешествие из Петербурга в Москву»: дорога, человек и 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у Радищева становится разговором о свободе, совести и человеческом достоинстве.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конца XVIII века: время жестких порядков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Радищева появилась в эпоху Екатерины II, когда крепостная зависимость усиливалась, а печатное слово строго контролировалось. Через дорожные эпизоды автор показывает не только быт, но и несправедливость всего устройства общества.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1749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этом году родился Александр Николаевич Радищев, будущий автор смелой книги о свободе и ответственности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 Н. Радищеве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важна, потому что она связывает писателя с эпохой Просвещения и реформных ожиданий.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Почтовый тракт как образ всей России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пространство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между столицами проходит через станции, деревни и помещичьи владения. Поэтому один путь в книге превращается в широкую картину жизни страны.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дорожного быта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холод, кибитка, ямщик, трактир и крестьянская изба создают ощущение непрерывного движения. Эти детали делают изображение живым, точным и узнаваемым.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дорожной сцены к общественному 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фрагментов показывает, как частный эпизод перерастает в размышление о жизни страны.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как главная тема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показывает, что крестьянин в крепостной системе лишен прав и зависит от воли помещика. Из-за этого труд превращается не в обязанность, а в тяжелую повинность.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есть сцены побоев, продажи людей и распада семей. Они особенно остро показывают, как жестокий порядок разрушает человеческую жизнь и привычные связи.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простые люди нередко выглядят нравственно сильнее своих хозяев. Их терпение, трудолюбие и достоинство становятся тихим, но убедительным обвинением несправедливости.
</a:t>
            </a:r>
            <a:endParaRPr lang="en-US" sz="9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Почтовая станция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станции путник ждет лошадей, слушает разговоры и видит усталых людей, спешащих по службе. Холод, снег и тесное помещение усиливают чувство дороги, где каждый зависит от скорости и удачи.
</a:t>
            </a:r>
            <a:endParaRPr lang="en-US" sz="100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Трактир и случайные встречные
</a:t>
            </a:r>
            <a:pPr algn="l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трактире рядом оказываются ямщик, купец и чиновник. Один рассказывает о дороге, другой — о своих делах, и из этих коротких разговоров складывается картина разных людей в одной стране.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изба у тракта
</a:t>
            </a:r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дверью простой избы видны бедность, труд и семейная забота. Неброская обстановка помогает понять, как живут люди, чья жизнь почти не заметна на большой дороге, но определяет ее ритм.
</a:t>
            </a:r>
            <a:endParaRPr lang="en-US" sz="103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на которой видна вся страна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проблемы, поднятые в книге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книге связаны между собой: одна несправедливость усиливает другую и делает дорогу похожей на срез всей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бед — крепостное право; остальные проблемы вырастают из него и поддерживаются властным произволом.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фрагментов «Путешествия из Петербурга в Москву»
</a:t>
            </a:r>
            <a:endParaRPr lang="en-US" sz="9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25492"/>
            <a:ext cx="342803" cy="2742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скрывает жалости к людям, которые страдают от бедности, побоев и бесправия. Его внимание к ним делает текст человечным и близким читателю.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резко осуждает жестокость и несправедливые порядки. Его интонация напоминает открытый спор с обществом, которое привыкло не замечать чужую боль.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встречаются вопросы, на которые нельзя отвечать равнодушно. Они заставляют задуматься и сильнее почувствовать несправедливость происходящего.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постоянно сравнивает богатство и бедность, власть и беззащитность. Так он подводит читателя к мысли, что главным судом должна быть совесть человека.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голос Радищева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6899" y="1835776"/>
            <a:ext cx="5759559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книги и их смысл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отдельные фрагменты помогают раскрыть главные темы произведения и его нравственный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раскрывает не только частную историю, но и общую проблему жизни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«Путешествия из Петербурга в Москву»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путешественника-рассказчика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 не просто едет по тракту: он внимательно всматривается в людей, замечает несправедливость и сразу делает нравственный вывод из увиденного.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реакция на дорожные встречи показывает личную ответственность за судьбу страны. Он не прячется за нейтральностью, а открыто спорит с привычным порядком жизни.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рассказчику книга звучит как гражданское высказывание, где частное наблюдение превращается в размышление о России, совести и человеческом достоинстве.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крестьянских сценах Радищев показывает изнурительный труд, бедность и зависимость, но рядом с этим — терпение, заботу о семье и внутреннюю стойкость простых людей.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скромной одежде, тесной избе и после тяжелого дня крестьяне сохраняют человеческое достоинство; именно это делает их нравственно сильнее тех, кто ими распоряжается.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в книге: труд и человеческое достоинство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частный случай превращается в общественный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многих фрагментов книги: от дорожной сцены к гражданскому протесту.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пишет живо и прямо, поэтому общественные проблемы в книге звучат не отвлеченно, а как личный разговор автора с читателем.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интонации помогают показать пороки общества особенно резко: смешное в тексте часто переходит в обличение бездушия и равнодушия.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замедляют движение сюжета и дают место чувствам, размышлениям о совести, свободе и человеческой ответственности.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слова, резкие контрасты и точные бытовые детали делают повествование наглядным и понятным даже современному школьнику.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вызывает книга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отклик вызывают сцены, где страдают обычные люди и нарушается справедливость.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эмоции связаны с состраданием и протестом; при этом надежда поддерживается верой автора в разум и совесть.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эмоционального воздействия фрагментов произведения А. Н. Радищева «Путешествие из Петербурга в Москву»
</a:t>
            </a:r>
            <a:endParaRPr lang="en-US" sz="9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1790 год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вышла в свет и сразу привлекла внимание к темам крепостничества, жестокости власти и прав человека.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властей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сочли опасным: автора арестовали, а книгу стали рассматривать как открытое вызов существующему порядку.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Приговор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Радищева сначала приговорили к смертной казни, потому что его слова посчитали особенно дерзкими и вредными для государства.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наказания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казнь заменили ссылкой, но сама история сделала произведение символом смелого гражданского слова.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стала опасной для власти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43" y="1835776"/>
            <a:ext cx="444363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в фрагментах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средства помогают Радищева выразить протест и сочувствие.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работают вместе: они делают текст ярким, убедительным и эмоционально сильным.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фрагментам «Путешествия из Петербурга в Москву»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нанести на карту Петербург, станции по пути и Москву, станет видно, как одно путешествие охватывает большие пространства и разные стороны жизни России.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маршрута, остановки и условные знаки деревень помогают увидеть не только географию дороги, но и разнообразие людей, которых встречает автор.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путешествия на карте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одним из первых в русской литературе открыто заговорил о правах человека, а не только о личных переживаниях или придворной жизни.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усилило внимание к теме народа и к тому, как живут простые люди, что стало важным для последующей литературы.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книга показала, что писатель может не просто рассказывать историю, а оценивать общественные порядки и спорить с ними от лица совести.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«Путешествие из Петербурга в Москву» стало примером гражданской прозы, где художественный текст соединяется с общественной позицией автора.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произведения для русской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по которой видна Россия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«Путешествие из Петербурга в Москву» показывает, как из дорожных эпизодов рождается честный разговор о стране, людях и справедливости; поэтому книга и сегодня учит видеть ценность человеческого достоинства.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2026-05-22T20:36:33Z</dcterms:created>
  <dcterms:modified xsi:type="dcterms:W3CDTF">2026-05-22T20:36:33Z</dcterms:modified>
</cp:coreProperties>
</file>