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Гумилёв: поэт Серебряного века, путешественник и основатель акмеизма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теоретик акмеизма и автор яркой, трагической биографии.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веков: поиск нового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кризиса старых эстетических норм русская литература искала ясность, точность и новые формы. Петербург стал центром споров, журналов и объединений, а войны и революции резко изменили судьбу писателей и тематику эпохи.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раннее поэтическое 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годы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родился в Кронштадте и вырос между Царским Селом и Тифлисом. Эти места рано сформировали его интерес к дороге, перемене и необычной судьбе.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гимназические годы он начал писать стихи, увлекался историей и путешествиями. Уже тогда его привлекал образ человека, который преодолевает испытания и действует по собственной воле.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литературный дебют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«Путь конквистадоров» вышла в 1905 году и сразу обозначила интерес поэта к приключению, движению и героическому образу личности.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складывается лирический герой, который ищет себя через риск, выбор и выход за пределы привычного мира.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ещё несут следы символизма, но уже отличаются сюжетностью, чёткой композицией и вниманием к выразительной детали.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«Цех поэтов»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1910-е годы Гумилёв стал одним из организаторов «Цеха поэтов», где обсуждались задачи нового искусства и роль поэтического мастерства.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Акмеизм, связанный с его именем, утверждал ясность, предметность и точность слова; поэзия понималась как строгая, сознательная работа с формой.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Гумилёва и их художественные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книг показывает, как менялись темы, интонация и образ героя от ранней романтики к более суровой зрелости.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заметнее усложняются тема и тон: от мечты и путешествия — к историческому напряжению и внутренней собранности.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сборники Н. С. Гумилёва: 1905, 1910, 1912, 1916, 1921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0163" y="2977081"/>
            <a:ext cx="533475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Гумилёва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обычно звучат собранно и точно: ритм помогает удерживать напряжение и подчёркивает дисциплину поэтической речи.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Сюжетность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развиваются как небольшой рассказ или сцена, где есть движение, конфликт и ясная развязка.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деталь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любит конкретные, легко представимые образы: предмет, жест, пейзаж или выразительную черту героя.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море, пустыня и дальние страны формируют у него образ личности, которая проверяет себя в испытании.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и выбор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Гумилёва не растворяется в чувствах, а действует, принимает решение и сохраняет внутреннюю стойкость.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жизни и поэзии Гумилёва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неоднократно бывал в Африке, особенно в Абиссинии и Восточной Африке. Он внимательно собирал впечатления о быте, природе и людях, превращая их в материал для стихов и прозы.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 поэтическое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Африка становится не просто экзотическим фоном, а пространством свободы, риска и открытия. Образы каравана, пустыни и далёких маршрутов создают особую поэтическую географию.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смену тем, но и постепенное изменение интонации: от романтического подъёма к сдержанной драматичности.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Гумилёва движется от мечты о дальних мирах к более строгому и исторически напряжённому взгляду на человека.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основных тем в творчестве Гумилёва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сборники и поэтические периоды Н. С. Гумилёва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личная биография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Гумилёва с Анной Ахматовой заключён в 1910 году, а в 1912 году у них родился сын Лев Гумилёв. Эта биографическая линия важна для понимания эпохи.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Гумилёва заметны рыцарский тон, гордость и мотив недостижимости. Чувства передаются не исповедально, а через сдержанную и строгую форму.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вошли в историю Серебряного века как союз двух сильных поэтических индивидуальностей, а не просто как семейный факт.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у него почти всегда преобразуется в художественный образ, где важны дистанция, достоинство и внутренняя ясность.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7203575"/>
            <a:ext cx="6144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на войне: фронтовой опыт и его отражение в стихах
</a:t>
            </a:r>
            <a:endParaRPr lang="en-US" sz="4502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уход на фронт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Гумилёв сам отправился на фронт Первой мировой войны и служил в уланском полку. Для него это было не только личным решением, но и проверкой характера, идеи долга и способности действовать в экстремальной ситуации.
</a:t>
            </a:r>
            <a:endParaRPr lang="en-US" sz="2715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за храбрость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проявленное мужество поэт был удостоен двух Георгиевских крестов. Эти награды подтверждают, что военный опыт был для него не литературной позой, а реальным участием в боевых действиях и ежедневной опасности.
</a:t>
            </a:r>
            <a:endParaRPr lang="en-US" sz="2715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поэзии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усилил в его стихах суровость интонации, внимание к выбору и цене поступка. Лирический герой Гумилёва становится собраннее, строже и ответственнее перед историей и собственной совестью.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и творческий путь Гумилёва: от поэта к участнику истории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биография Николая Гумилёва постепенно включалась в исторические события России начала XX века.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1918–1921 годов: литература в условиях разрухи
</a:t>
            </a:r>
            <a:endParaRPr lang="en-US" sz="3594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Гумилёв остаётся в Петрограде и продолжает писать, переводить и преподавать. На фоне нехватки продовольствия и бытового распада он особенно подчёркивает дисциплину литературного труда.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по-прежнему работает с молодыми авторами и поддерживает профессиональную культуру стиха. Его позиция выделяется внутренней собранностью и верностью художественным принципам.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в атмосфере нестабильности и тревоги. Литературные встречи и кружки сохраняются, но теперь они существуют рядом с ощущением постоянной угрозы и общей неуверенности в будущем.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последний год жизни давление на независимую интеллигенцию усиливается. Судьба поэта обрывается в момент, когда литература уже существует в условиях политического страха и тотального недоверия.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следствие и гибель Гумилёва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быстро разворачивались события последнего года жизни поэта и насколько тесно его судьба оказалась связана с репрессивной практикой начала 1920-х годов.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Гумилёва стала одним из самых известных примеров столкновения культуры с политическим террором; его гибель закрепила за ним статус символа репрессированной русской интеллигенции.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деле Петроградской боевой организации и биографии Н. С. Гумилёва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и влияние на поэзию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поэтов и литературную традицию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повлиял на Мандельштама, Заболоцкого, поэтов эмиграции и более поздние поколения. Его урок — точность формы, интеллектуальная собранность и уважение к слову как к художественному действию.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определившие его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соединила мировую культуру, сюжетность и лирическую напряжённость. Именно поэтому имя Гумилёва прочно связано с акмеизмом и остаётся важным для понимания русской поэзии XX века.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поэтический мир Гумилёва складывался из нескольких сильных источников, а не из одной литературной школы.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акмеистическая установка на ясность и предметность, но не менее значимы личный опыт, культурная память и впечатления от дальних странствий.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и источники художественного мира Гумилёва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творческой биографии Н. С. Гумилёва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мотивы у Гумилёва не случайны: они создают цельную систему образов, в которой путь, риск и воля становятся главными признаками героя.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повторяющихся образов помогают увидеть, как поэт строит модель сильной и дисциплинированной личности.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Н. С. Гумилёва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в школьном изучении литературы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Гумилёва важно связывать стихотворение с биографией, эпохой Серебряного века и идеями акмеизма. Такой подход помогает понять, почему форма у него не менее значима, чем содержание.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его тексты с Блоком и Ахматовой, а также обсуждать темы пути, подвига и свободы выбора. Это развивает умение читать поэзию как исторический и личностный документ.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45954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Н. С. Гумилёва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позволяют увидеть, как литературная биография Гумилёва развивалась параллельно с переломами российской истории.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редкое единство творчества и судьбы: у Гумилёва поэтический путь неотделим от истории страны, а личная жизнь постоянно пересекается с культурными и политическими кризисами.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С. Гумилёва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Гумилёв: форма, свобода,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остался в истории как поэт строгой формы, смелого воображения и высокой внутренней дисциплины. Его стихи учат видеть в слове точность, в личности — ответственность, а в биографии — драму эпохи.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2026-05-23T19:21:25Z</dcterms:created>
  <dcterms:modified xsi:type="dcterms:W3CDTF">2026-05-23T19:21:25Z</dcterms:modified>
</cp:coreProperties>
</file>