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сказуемое
</a:t>
            </a:r>
            <a:pPr algn="l" indent="0" marL="0">
              <a:lnSpc>
                <a:spcPct val="90000"/>
              </a:lnSpc>
              <a:buNone/>
            </a:pPr>
            <a:r>
              <a:rPr lang="en-US" sz="23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центре предложения: узнаём, как его распознать.
</a:t>
            </a:r>
            <a:endParaRPr lang="en-US" sz="2323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связано с подлежащим и входит в грамматическую основу. На этом уроке разберём самый частый его вид — простое глагольное сказуемое — и научимся быстро находить его в предложении.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и его роль в предложении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простое глагольное сказуемое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простое глагольное сказуемое называет действие подлежащего: пишет, рисует, строит. Именно оно сообщает, что делает предмет речи и как развивается событие.
</a:t>
            </a:r>
            <a:endParaRPr lang="en-US" sz="1154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сказуемое делает предложение смысловым целым: без него непонятно, что происходит с подлежащим. Поэтому при разборе прежде всего ищут слово действия или состояния.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и переживание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сказуемое обозначает не действие, а состояние: спит, волнуется, мерзнет. В таких случаях глагол показывает, что происходит с человеком, животным или предметом.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Глагольная форма может передавать не только само действие, но и его этап: загорелся, продолжал читать, закончил работу. Так сказуемое уточняет ход события.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1112" y="1394038"/>
            <a:ext cx="3021775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синтаксическая роль может быть выражена разными формами глагола, но значение действия остаётся главным.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«Простое глагольное сказуемое»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формы глагола и их значение в предложении.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Формы, в которых может быть выражено простое глагольное сказуемое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простое глагольное сказуемое в предложении
</a:t>
            </a:r>
            <a:endParaRPr lang="en-US" sz="2308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глагол — одна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самых простых предложениях сказуемое выражено одним словом: идёт, смеётся, написал. Такая форма сразу сообщает, что происходит с подлежащим, и делает предложение ясным и коротким.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с частицей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 глаголу присоединяется частица, и вместе они передают единый смысл: не пришёл, пусть работает, давай почитаем. Частица уточняет отношение говорящего, но главное значение остаётся у глагола.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несёт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нужно показать поступок, состояние или побуждение, именно сказуемое берёт эту роль на себя. Вся остальная часть фразы лишь дополняет его и помогает точнее понять смысл.
</a:t>
            </a:r>
            <a:endParaRPr lang="en-US" sz="9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синтаксическом разборе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простое глагольное сказуемое в предложении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составе простого глагольного сказуемого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часто входит в сказуемое и соединяется с глаголом в единое смысловое целое: не сделал, не пришла. Она не убирает действие, а только отрицает его.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ли помогает задать вопрос: пришёл ли, узнаешь ли. Она лишь оформляет вопросительную интонацию, а смысловое ядро сказуемого остаётся глагольным.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и 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пусть и давай помогают выразить просьбу, совет или предложение: пусть идёт, давай поиграем. Основной смысл всё равно передаёт глагол, а частица задаёт тон высказывания.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Предположение и 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бы добавляет оттенок желательности, условия или предположения: знал бы, сказал бы. Такая форма не делает сказуемое составным, потому что действие выражено самим глаголом.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набор предложений по теме «Простое глагольное сказуемое»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предложениях особенно удобно наблюдать самые привычные формы глагола и их смысловые оттенки.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формы настоящего и прошедшего времени: они ближе к обычной речи и легче распознаются при разборе.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сказуемого встречаются чаще в учебных примерах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и составное глагольное сказуемое: главное различие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смысловая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простом глагольном сказуемом главное значение выражено одной глагольной формой: смеётся, будет смеяться, не пришёл. Всё сказуемое работает как одно целое.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вспомогательный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составном сказуемом вспомогательная часть показывает начало, желание, возможность или необходимость действия. Само действие называют слова в неопределённой форме, а не личная форма глагола.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смысл действия можно выразить одной глагольной формой, это простое сказуемое. Если для него нужен вспомогательный глагол и инфинитив, перед нами составное.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состава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глагольное сказуемое строится иначе: вспомогательный глагол и инфинитив вместе передают смысл, например начал смеяться, хотел пойти, должен учиться. Одна часть лишь добавляет оттенок значения.
</a:t>
            </a:r>
            <a:endParaRPr lang="en-US" sz="107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и составное именное сказуемое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сообщает именное 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 сказуемое называет признак или состояние через связку и именную часть: был добрым, стал врачом, оказался прав. Оно отвечает не на вопрос действия, а на вопрос признака.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был дома — не именное 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был дома слово дома обозначает место и отвечает на вопрос где? , поэтому не является именной частью сказуемого. Здесь глагол был лишь связывает сообщение о местонахождении.
</a:t>
            </a:r>
            <a:endParaRPr lang="en-US" sz="887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сообщает глагольное 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сказуемое выражает действие или состояние самим глаголом: пришёл, спит, отвечает. Именно глагольная форма несёт основное значение и легко обнаруживается в предложении.
</a:t>
            </a:r>
            <a:endParaRPr lang="en-US" sz="88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972" y="1808050"/>
            <a:ext cx="2654957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«Простое глагольное сказуемое»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простое глагольное сказуемое выражает действие, состояние и побуждение в разных формах.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синтаксическая роль может выражаться разными глагольными формами, но смысл действия или состояния остаётся главным.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 простым глагольным сказуемым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сказуемое с обстоятельством и дополнением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672750" y="1369450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сказуемое называет действие или состояние подлежащего. Если слово отвечает за смысл сообщения, а не только уточняет его, оно входит в грамматическую основу предложения.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2750" y="3721924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зависит от 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отвечает на косвенные падежные вопросы и обозначает объект действия: книга, дом, друга. Сказуемым остаётся глагол, потому что именно он выражает действие.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72750" y="2530293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лишь уточняет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 значением места, времени и образа действия не являются сказуемым: они отвечают на вопросы где? , когда? , как? и только дополняют основную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синтаксического разбора предложения в 6 классе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простое глагольное сказуемое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выборка примеров по теме; данные условны и используются для схемы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возникают там, где простое глагольное сказуемое внешне похоже на составное или сопровождается частицей.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правилом, а с невнимательным анализом формы глагола и роли соседних слов.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простого глагольного сказуемого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0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сказуемое в литературной и разговорной речи
</a:t>
            </a:r>
            <a:endParaRPr lang="en-US" sz="2069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такие сказуемые делают повествование живым и быстрым: зашумел, вздрогнул, улыбнулся. Читатель легко видит смену событий и настроение героя.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выразительность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глагольная форма помогает передать резкое движение, внезапность или стремительное развитие событий, поэтому сцена звучит энергично и убедительно.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действия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повседневном общении простые сказуемые делают фразу ясной и удобной: пришёл, ответил, согласился. Такие предложения быстро воспринимаются на слух.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разговорная речь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одного глагола можно передать радость, тревогу, удивление или решительность. Именно поэтому простое глагольное сказуемое часто звучит очень точно.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оттенок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600" y="2954214"/>
            <a:ext cx="4137900" cy="16810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смысл предложений с глагольным сказуемым
</a:t>
            </a:r>
            <a:endParaRPr lang="en-US" sz="2346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сказуемое особенно заметно, потому что именно действие становится центром внимания: Ты идёшь? Смысл предложения раскрывается через ожидание ответа.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и 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побудительных предложениях глагол передаёт совет, приказ или призыв: Иди скорее! Не шуми! Интонация усиливает значение действия и делает высказывание более выразительным.
</a:t>
            </a:r>
            <a:endParaRPr lang="en-US" sz="1132" dirty="0"/>
          </a:p>
        </p:txBody>
      </p:sp>
      <p:sp>
        <p:nvSpPr>
          <p:cNvPr id="12" name="Text 4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короткой реплике сказуемое несёт главную информацию о том, что происходит. Остальные слова помогают уточнить участников и обстоятельства, но не заменяют его.
</a:t>
            </a:r>
            <a:endParaRPr lang="en-US" sz="11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807" y="1394038"/>
            <a:ext cx="3352385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может быть выражено разными формами, но во всех примерах оно сохраняет одну и ту же роль в предложении.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предложения по теме «Простое глагольное сказуемое»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в разных предложениях находить подлежащее и простое глагольное сказуемое.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предложений с простым глагольным сказуемым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значения представлены как наглядная модель для урока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помогает точно понять, когда происходит действие и какой оттенок смысла оно получает в предложении.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определена форма глагола, тем легче объяснить значение сказуемого и избежать ошибок в разборе.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формы глагола связаны со значением сказуемого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глагольная форма может быть достаточной, чтобы передать главное действие предложения.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урока по теме «Простое глагольное сказуемое»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быстро находить грамматическую основу, не путать главные и второстепенные члены и точнее разбирать простые предложения.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простом глагольном сказуемом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сказуемое — это ключ к пониманию действия в предложении. Если найти подлежащее, выделить глагольную форму и проверить её роль, разбор станет намного точнее и проще.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2026-05-28T06:25:09Z</dcterms:created>
  <dcterms:modified xsi:type="dcterms:W3CDTF">2026-05-28T06:25:09Z</dcterms:modified>
</cp:coreProperties>
</file>