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роли листьев в жизни растений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обеспечивают фотосинтез, транспирацию и дыхание — ключевые процессы для жизни растения.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так важны для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главный орган, где происходит фотосинтез, испарение воды и дыхание. Их форма и структура адаптированы к различным условиям среды и влияют на развитие растения.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листа и их функции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— центр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листа — широкая пластинка, где расположены клетки с хлорофиллом. Здесь поглощается свет и происходит образование органических веществ.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связывает лист с растением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соединяет лист с ветвью или стеблем, обеспечивая транспорт воды и питательных веществ в лист и обратно.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— сосудистая система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распределяют воду и минеральные вещества, а также поддерживают форму листа, обеспечивая прочность и эластичность.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 воды, получаемой корнями, испаряется с поверхности листьев через устьица, поддерживая перемещение влаги по растению.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ботанике, 2023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воды, которую растение поглощает, уходит через листья.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листьев и окружающей среде обуславливают вариации в скорости испарения воды.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транспирации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большими листьями и открытыми устьицами испаряют больше влаги, что влияет на их потребности в воде.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биоэкологии,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ключ к регулированию газообмена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расположение устьиц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это маленькие поры на эпидермисе листа, особенно часто на его нижней стороне. Они открываются и закрываются, регулируя обмен газами и испарение.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устьиц в сохранении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контроля открытия устьиц растение может уменьшать потерю воды в стрессовых условиях, сохраняя влагу и одновременно проникая углекислый газ.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интенсивности испарения у кактуса и тополя в разное время суток.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у дневных и ночных растений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испарение у растений значительно выше, что связано с фотосинтетической активностью и температурой.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дыхания листьев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листьев обеспечивает обмен газами, при котором растения принимают кислород и выделяют углекислый газ для получения энергии клетками.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дня листовые клетки поглощают CO2 для фотосинтеза, а ночью выделяют углекислый газ обратно в атмосферу.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получаемая в процессе дыхания, необходима для роста, деления клеток и других жизненных функций растения.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фотосинтеза и транспирации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устьица листа открываются, способствуя поступлению углекислого газа, но это также увеличивает испарение воды.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помогает поднимать воду и минеральные вещества из корней, поддерживая фотосинтетические процессы и рост растения.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воды в растении: путь от корней к листьям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перемещения воды и испарения через листья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испарения для охлаждения растения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через листья помогает снизить температуру растения, так как вода при испарении поглощает тепло из клеток, предотвращая перегрев и сохраняя оптимальные условия для жизнедеятельности.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листовой поверхности может быть на несколько градусов ниже температуры окружающего воздуха, что особенно важно в жаркие дни для предотвращения теплового стресса.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перегрева способствует сохранению целостности клеток, снижению риска повреждений и поддержанию нормальных физиологических процессов в растении.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напрямую влияет на скорость испарения: чем жарче, тем оно интенсивнее. Влажность воздуха также критически важна — в сухую погоду испарение значительно возрастает.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и метеоусловия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ветра и освещённости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 испарительные процессы, удаляя влажный воздух от поверхности листа, а тень снижает интенсивность испарения, уменьшая нагрев и сокращая открытие устьиц.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к минимизации испарения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засухоустойчивых растений листья покрыты плотным восковым налётом, который уменьшает потерю влаги, создавая барьер для испарения и отражая лишний солнечный свет.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имеют значительно уменьшенное количество устьиц или располагают их глубоко в тканях листа, что помогает контролировать и снижать потерю воды.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экстремальной засухи листья часто превращаются в колючки, что сокращает площадь испарения и обеспечивает защиту от травоядных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устьиц в регулировке испарения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изменяют своё состояние в ответ на внешние условия: при достаточном увлажнении и ярком свете они открываются для газообмена, что способствует поглощению углекислого газа.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влаги или в тёмное время суток устьица закрываются, минимизируя потерю воды и помогая растению сохранять жизненные ресурсы в неблагоприятных условиях.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движение питательных веществ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обеспечивает восходящий поток воды, благодаря чему минералы и питательные вещества из почвы достигают всех частей растения.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создаёт отрицательное давление в сосудистых тканях, что способствует притягиванию воды из корней к листьям.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транспирации питательные вещества не смогли бы эффективно перемещаться, что отрицательно сказалось бы на здоровье всего растения.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постоянное снабжение клеток необходимыми соединениями, способствуя их росту и развитию.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интенсивной транспирацией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— высокий расход воды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известна своей большой листовой поверхностью, что позволяет испарять значительное количество воды в жаркие дни. Это требует от растения постоянного водоснабжения, особенно в условиях засухи.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 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активно испаряет воду благодаря широким листьям и открытому расположению устьиц. Такой механизм помогает эффективно охлаждать растение под ярким солнцем.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— дерево с крупными листьями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обладает обширной листвой, что способствует мощной транспирации. Это не только уменьшает нагревание, но и поддерживает интенсивный обмен веществ внутри растения.
</a:t>
            </a:r>
            <a:endParaRPr lang="en-US" sz="97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количество устьиц на квадратный миллиметр листовой поверхности у трёх видов растений с разными условиями обитания.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плотности устьиц различных растений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обитающие в влажных условиях (бамбук), имеют больше устьиц для интенсивного газообмена, а засухоустойчивые растения (кактус) — значительно меньше для экономии влаги.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Ботаника, 2021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транспирации в домашних условиях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лист комнатного растения надеть прозрачный полиэтиленовый пакет, через некоторое время внутри появится конденсат, подтверждающий, что листья испаряют влагу.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простой опыт наглядно демонстрирует процесс транспирации и его важность для растения, доступен для проведения дома или в учебном классе.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разнообразия опыт можно провести с разными растениями, сравнивая скорость образования конденсата и тип листовой поверхности.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помогают учащимся понять, как растения регулируют водный баланс и взаимодействуют с окружающей средой.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дыхания для обмена веществ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клетки растения энергией за счёт окисления органических веществ, что необходимо для всех жизненных процессов в листьях и других органах.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фотосинтезом и дыханием поддерживает постоянный обмен веществ, позволяя растению расти, развиваться и адаптироваться к изменениям окружающей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эффективности дыхания зависит устойчивость растения, его способность к восстановлению и поддержанию жизнедеятельности в сложных условиях.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листьев в жизнедеятельности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выполняют важнейшие функции: обеспечивают фотосинтез, регулируют водный баланс через испарение и поддерживают дыхание. Их работа определяет здоровье, рост и адаптацию растений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2026-05-08T13:15:27Z</dcterms:created>
  <dcterms:modified xsi:type="dcterms:W3CDTF">2026-05-08T13:15:27Z</dcterms:modified>
</cp:coreProperties>
</file>