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считать, сравнивать и не путаться в порядке.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рядом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встречаем числа дома, в школе и даже на перемене: они подсказывают время, помогают считать предметы и находить нужную страницу.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число и что такое цифра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показывает, сколько предметов есть или какое место занимает предмет в ряду. Оно помогает точно отвечать на вопросы «сколько?» и «который по счёту?»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Цифра — это знак, с помощью которого записывают числа. Без цифр число можно назвать, но записать его было бы гораздо труднее.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записи всех чисел в начальной школе используют 10 цифр: 0, 1, 2, 3, 4, 5, 6, 7, 8 и 9. Из них складываются все знакомые нам числа.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— особое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нет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означает, что предметов нет вовсе. Если в коробке не осталось карандашей, количество карандашей равно 0. Это очень точный и полезный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ноль в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помогает записывать числа 10, 20 и 100. Он показывает пустое место в записи, чтобы числа можно было читать без ошибки и недоразумений.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7216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считать предметы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начинается с одного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предметы уже есть, счёт начинают с 1. Каждый следующий предмет прибавляет ещё один к общему количеству.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без пропусков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счёте важно не перескакивать через числа и не повторять одно и то же. Тогда ответ получится точным, как по линейке.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помогает в жизни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легко узнать, сколько яблок в корзине, сколько тетрадей на парте и сколько кубиков в башне.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важна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особенно нужен внимательный счёт. Ошибка в одном числе может испортить весь ответ, как незамеченная крошка в тетради.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1, 2, 3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ряду идут одно за другим. Каждое новое число становится больше предыдущего на 1.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находятся соседи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любого числа есть соседи. Например, 7 стоит между 6 и 8, а это помогает быстрее проверять ответ.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не сбивает с толку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порядок чисел, легче считать предметы, решать задачи и не перепрыгивать через нужное число.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идёт числовой ряд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или значений больше, используют знак &gt;. Если меньше — знак &lt;. Например, 8 больше 6, а 4 меньше 9. Знак помогает увидеть разницу сразу.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количества одинаковые, ставят знак =. Это значит, что числа равны. Сравнение особенно полезно в задачах, где нужно быстро понять, чего больше, а чего меньше.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числа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состава числа помогает быстрее находить ответ в примерах и не считать всё по одному предмету каждый раз.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видит число по частям, ему легче складывать и вычитать. Это как собрать конструктор из маленьких деталей.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пары могут давать одно и то же число. Так, 7 можно получить и как 1 и 6, и как 2 и 5.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разделить на две или несколько частей. Например, 5 состоит из 2 и 3, а 7 — из 4 и 3.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соединяет несколько количеств в одно. Если у ученика было 3 тетради и он получил ещё 2, всего стало 5.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сложения — плюс. Он показывает, что числа нужно добавить друг к другу, а не убрать или сравнить.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часто встречается в задачах про игрушки, фрукты, карандаши, шаги и другие знакомые вещи. Оно помогает считать быстрее и увереннее.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показывает, сколько осталось после того, как часть предметов убрали. Если было 6 конфет и 2 съели, осталось 4.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вычитания — минус. Он напоминает, что количество уменьшается, а не прибавляется. Тут важно не торопиться, чтобы не потерять ответ.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нужно, когда предметы раздают, деньги тратят или время проходит. Оно помогает понять, что осталось и что уже ушло.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линейке числа стоят ровно по порядку, будто дружная цепочка. Ребёнок видит, где начинается отсчёт, и легко понимает, какая длина больше, а какая меньше. Каждый деление помогает измерять аккуратно, без догадок и путаницы.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показывает шаг за шагом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 похожа на дорожку для чисел. Если двигаться вправо, числа становятся больше, а если влево — меньше. По ней удобно находить соседей числа и показывать, как один шаг меняет значение на 1.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прямой числа двигаются вправо и влево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числа ведут нас по линейке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98518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669" y="1172034"/>
            <a:ext cx="339413" cy="38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чётные и нечётные числа
</a:t>
            </a:r>
            <a:endParaRPr lang="en-US" sz="2250" dirty="0"/>
          </a:p>
        </p:txBody>
      </p:sp>
      <p:sp>
        <p:nvSpPr>
          <p:cNvPr id="9" name="Text 2"/>
          <p:cNvSpPr txBox="1"/>
          <p:nvPr/>
        </p:nvSpPr>
        <p:spPr>
          <a:xfrm>
            <a:off x="874525" y="1685239"/>
            <a:ext cx="34404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числа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Чётное число можно разложить на пары без остатка. На рисунке с пуговицами или кубиками все предметы спокойно становятся по два, и ни один не остаётся одиноко стоять в стороне.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63750" y="1685237"/>
            <a:ext cx="3440400" cy="23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Нечётные числа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Нечётное число не делится на пары полностью: один предмет обязательно остаётся без пары. Это легко заметить на палочках, фишках или конфетах, когда последняя фигурка вдруг «теряет пару».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944" y="1845684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093" y="3527269"/>
            <a:ext cx="339413" cy="387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числа помогают узнавать время и дату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подсказывают время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циферблате числа показывают часы, а на электронных часах добавляются минуты. Так ребёнок может понять, когда начинать урок, идти на прогулку или не опоздать на любимую перемену.
</a:t>
            </a:r>
            <a:endParaRPr lang="en-US" sz="1191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хранит дни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календаре числа помогают найти день недели, дату, месяц и год. Они напоминают о праздниках, контрольных и днях рождения, чтобы важные события не убежали тихонько мимо.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держит порядок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расписании показывают, какой урок первый, а какой следующий. Благодаря им легко узнать время начала занятий и понять, сколько осталось до звонка, который все ждут с нетерпением.
</a:t>
            </a:r>
            <a:endParaRPr lang="en-US" sz="11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3900" y="952984"/>
            <a:ext cx="3059400" cy="27845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400" y="952984"/>
            <a:ext cx="3059400" cy="27845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700" y="952984"/>
            <a:ext cx="3059400" cy="278453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467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встречаются там, где нужно узнать много предметов сразу: людей в школе, монет в копилке или шагов до дома. Чем больше число, тем внимательнее его нужно читать, чтобы не потерять ни одной цифры и не перепутать смысл.
</a:t>
            </a:r>
            <a:endParaRPr lang="en-US" sz="745" dirty="0"/>
          </a:p>
        </p:txBody>
      </p:sp>
      <p:sp>
        <p:nvSpPr>
          <p:cNvPr id="9" name="Text 2"/>
          <p:cNvSpPr txBox="1"/>
          <p:nvPr/>
        </p:nvSpPr>
        <p:spPr>
          <a:xfrm>
            <a:off x="3467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людей, деньги и расстояния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34060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10, 100 и 1 000 помогают быстро понимать большие количества. Ребёнок может представить их как десятки, сотни и тысячи маленьких единиц, собранных вместе. Так проще считать и сравнивать, даже если предметов очень много.
</a:t>
            </a:r>
            <a:endParaRPr lang="en-US" sz="760" dirty="0"/>
          </a:p>
        </p:txBody>
      </p:sp>
      <p:sp>
        <p:nvSpPr>
          <p:cNvPr id="11" name="Text 4"/>
          <p:cNvSpPr txBox="1"/>
          <p:nvPr/>
        </p:nvSpPr>
        <p:spPr>
          <a:xfrm>
            <a:off x="34060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Тысяча — уже серьёзное число
</a:t>
            </a:r>
            <a:endParaRPr lang="en-US" sz="1118" dirty="0"/>
          </a:p>
        </p:txBody>
      </p:sp>
      <p:sp>
        <p:nvSpPr>
          <p:cNvPr id="12" name="Text 5"/>
          <p:cNvSpPr txBox="1"/>
          <p:nvPr/>
        </p:nvSpPr>
        <p:spPr>
          <a:xfrm>
            <a:off x="6465375" y="4183878"/>
            <a:ext cx="2250000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больших числах каждая цифра занимает своё место и работает как отдельный помощник. Одни цифры показывают единицы, другие — десятки и сотни. Если читать число по разрядам, оно становится понятным, как хорошо подписанный ящик.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6465375" y="3843225"/>
            <a:ext cx="2250000" cy="30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помогают не запутаться
</a:t>
            </a:r>
            <a:endParaRPr lang="en-US" sz="1058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числа становятся большими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и место цифры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цифра может обозначать разное количество, если стоит в разных местах числа. Поэтому важно смотреть не только на знак, но и на его соседей справа и слева.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21 цифра 2 означает двадцать, а 1 — один. Если поменять их местами, получится уже другое число, и смысл записи сразу изменится.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читает число по разрядам, он пишет его без ошибок и не путает количество. Это особенно важно в больших числах, где каждая цифра очень старается.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числе 12 всё наоборот: 1 показывает десяток, а 2 — отдельные единицы. Разряд помогает понять, почему две одинаковые цифры могут работать совсем по-разному.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0463" y="2935447"/>
            <a:ext cx="290925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76156" y="2935447"/>
            <a:ext cx="242438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измерять всё вокруг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чисел измеряют длину парты, тетради или шага. Величину записывают в сантиметрах и метрах, чтобы сразу было видно, какой предмет длиннее, а какой короче.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взвешивают яблоко, рюкзак или пакет, число показывает массу. Обычно её записывают в килограммах или граммах, и тогда сравнивать предметы становится намного проще.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узнать, сколько минут длился урок, игра или дорога домой. Без них время было бы очень хитрым и могло бы прятаться от всех, как непослушный котёнок.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записывают в градусах, чтобы понять, тепло на улице или прохладно. Число на термометре подсказывает, какую одежду выбрать и стоит ли брать шапку.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задачах из школьной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делах числа встречаются почти на каждом шагу: в дневнике, в расписании, в счёте игры и в заданиях на уроке. Они помогают быстро понять, сколько чего нужно, и не потеряться среди тетрадей и страниц.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узнать, сколько учеников пришло на занятие или сколько страниц осталось прочитать, без чисел не обойтись. Они работают как внимательные помощники: ничего не забывают и всегда показывают точный результат.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числом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путь: от чтения числа до проверки ответа в задаче.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числах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тоже важен: без него трудно записывать большие числа и читать их правильно. Он как тихий помощник, который не шумит, но делает запись ясной и аккуратной.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бывают совсем маленькими, например 1 карандаш, и очень большими, как число звёзд на небе. Математика умеет говорить точно именно потому, что числа не любят путаться.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от 0 до 9 используют почти во всём мире. Благодаря этому человек может прочитать число на витрине, в учебнике или на табло почти в любой стране.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десять пальцев на руках, поэтому счёт по десять оказался очень удобным. Так десятичная система стала привычной и помогла легко считать большие и маленькие количества.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2450" y="1461225"/>
            <a:ext cx="44013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— верные помощники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35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считать, сравнивать, измерять и решать задачи без лишней путаницы. Если уметь читать их и понимать их значение, учёба и обычные дела становятся намного проще и даже немного веселее.
</a:t>
            </a:r>
            <a:endParaRPr lang="en-US" sz="352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2026-05-20T15:58:22Z</dcterms:created>
  <dcterms:modified xsi:type="dcterms:W3CDTF">2026-05-20T15:58:22Z</dcterms:modified>
</cp:coreProperties>
</file>