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климата Земли: от экватора до полюсов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тепло и влага формируют климат Земли.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получает солнечное тепло неравномерно, поэтому в разных местах по-разному ощущаются жара, холод, влажность и ветры. На климат также влияют океаны, рельеф, высота и течения, например Гольфстрим и горные барьеры.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на Земле не одинаковый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40226" y="1360258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7101" y="3225955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2205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576" y="1341171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58926" y="1353304"/>
            <a:ext cx="218400" cy="194133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климатообразующие факторы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428425" y="1793400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подъёмом в горы воздух охлаждается: в среднем температура уменьшается примерно на 0,6 °C на каждые 100 метров. Поэтому в горах даже летом бывает прохладно.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919400" y="1262400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местности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483530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 холодные течения переносят тепло и влияют на температуру воздуха у берегов. Они могут сделать климат мягче, суше или, наоборот, прохладнее.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326275" y="3119175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01225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могут задерживать влажные воздушные массы: на наветренных склонах осадков больше, чем на подветренных. Поэтому рельеф заметно меняет условия увлажнения.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1112300" y="3119175"/>
            <a:ext cx="3186300" cy="3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ветры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8577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территория от экватора, тем ниже угол падения солнечных лучей и тем меньше поступает тепла. Поэтому в высоких широтах климат становится холоднее.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107675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широта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6247125" y="1805275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медленно нагревается и остывает, смягчая крайности температуры и повышая влажность. Внутри материков воздух суше, а сезонные различия обычно сильнее.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738100" y="1271138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океана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школьного курса географии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линии графика хорошо видно, что климатические пояса отличаются не только теплом, но и сезонной устойчивостью температур.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экватора, тем холоднее климат и тем заметнее годовые колебания температуры.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 зависимости от географической широты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климат: постоянное тепло и обилие влаги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64275" y="1234400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неизменное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экватора температура в течение года остаётся высокой и мало меняется по месяцам. Здесь нет выраженной холодной зимы, а жаркая погода сохраняется почти постоянно.
</a:t>
            </a:r>
            <a:endParaRPr lang="en-US" sz="1211" dirty="0"/>
          </a:p>
        </p:txBody>
      </p:sp>
      <p:sp>
        <p:nvSpPr>
          <p:cNvPr id="12" name="Text 3"/>
          <p:cNvSpPr txBox="1"/>
          <p:nvPr/>
        </p:nvSpPr>
        <p:spPr>
          <a:xfrm>
            <a:off x="4564275" y="2405929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ливни
</a:t>
            </a:r>
            <a:pPr algn="l" indent="0" marL="0">
              <a:lnSpc>
                <a:spcPct val="115000"/>
              </a:lnSpc>
              <a:buNone/>
            </a:pPr>
            <a:r>
              <a:rPr lang="en-US" sz="5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быстро насыщается влагой, поэтому дожди идут очень часто, нередко каждый день. Годовое количество осадков обычно велико и поддерживает густую растительность.
</a:t>
            </a:r>
            <a:endParaRPr lang="en-US" sz="1226" dirty="0"/>
          </a:p>
        </p:txBody>
      </p:sp>
      <p:sp>
        <p:nvSpPr>
          <p:cNvPr id="13" name="Text 4"/>
          <p:cNvSpPr txBox="1"/>
          <p:nvPr/>
        </p:nvSpPr>
        <p:spPr>
          <a:xfrm>
            <a:off x="4564275" y="3577454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5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климата характерны вечнозелёные влажные леса с очень богатым разнообразием растений и животных. Они особенно широко распространены в Амазонии, Конго и Индонезии.
</a:t>
            </a:r>
            <a:endParaRPr lang="en-US" sz="12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Субэкваториальный климат: два сезона вместо четырёх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07050" y="1422025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круглый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здесь остаются высокими во все месяцы, поэтому смена сезонов почти не связана с холодом. Главное различие между периодами года определяется количеством осадков.
</a:t>
            </a:r>
            <a:endParaRPr lang="en-US" sz="1252" dirty="0"/>
          </a:p>
        </p:txBody>
      </p:sp>
      <p:sp>
        <p:nvSpPr>
          <p:cNvPr id="10" name="Text 3"/>
          <p:cNvSpPr txBox="1"/>
          <p:nvPr/>
        </p:nvSpPr>
        <p:spPr>
          <a:xfrm>
            <a:off x="1007050" y="2565788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Влажное и сухое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5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выделяются влажное лето и сухая зима. Такой режим особенно заметен там, где летом приходят влажные воздушные массы, а зимой преобладает сухой воздух.
</a:t>
            </a:r>
            <a:endParaRPr lang="en-US" sz="1284" dirty="0"/>
          </a:p>
        </p:txBody>
      </p:sp>
      <p:sp>
        <p:nvSpPr>
          <p:cNvPr id="11" name="Text 4"/>
          <p:cNvSpPr txBox="1"/>
          <p:nvPr/>
        </p:nvSpPr>
        <p:spPr>
          <a:xfrm>
            <a:off x="1007050" y="3709550"/>
            <a:ext cx="38856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Приспособленная растительность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редколесья умеют переносить чередование дождливого и засушливого периода. У многих растений есть глубокие корни, а травы быстро восстанавливаются после дождей.
</a:t>
            </a:r>
            <a:endParaRPr lang="en-US" sz="125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130236"/>
            <a:ext cx="4063200" cy="1208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оба типа относятся к тёплым районам, но условия увлажнения у них заметно отличаются.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более разнообразны: здесь осадки могут приходиться на зиму или распределяться почти равномерно в течение года.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и субтропический климат: основные различия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сильной сухости и почти полного отсутствия облаков днём пустыни сильно нагреваются, а ночью быстро остывают.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250 мм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в год — и этого недостаточно для густой растительности.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описание тропических пустынь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океан влияет на климат материка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удаление от океана меняет влажность, температуру и годовую амплитуду.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климат: смена времён года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6400" y="165626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осадков зависит от близости океана и направления воздушных масс. Поэтому в одних районах влаги больше, а в других лето суше и зима холоднее.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07375" y="1125264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океана и ветров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73750" y="166813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умеренном климате хорошо заметны весна, лето, осень и зима. Температуры в течение года меняются заметно, поэтому погода здесь не бывает одинаковой долго.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064725" y="113400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сезоны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35100" y="166813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умеренном поясе расположено много густонаселённых территорий и районов земледелия. Здесь особенно важны тепло, влага и длина тёплого периода.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726075" y="1134002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людей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по школьному курсу географии
</a:t>
            </a:r>
            <a:endParaRPr lang="en-US" sz="1088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осадков связан с влиянием океана и сезонной сменой ветров. Наиболее резкий летний максимум показывает муссонный климат.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климат увлажнён равномерно, континентальный суше, а муссонный резко выделяется летними дождями.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 разных типах умеренного и муссонного климата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и континентальный климат: в чём разница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климат формируется рядом с океанами и морями, поэтому воздух здесь влажнее, а температура меняется мягче. Континентальный климат складывается вдали от больших водных пространств.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 лето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морском климате зима обычно мягкая, а лето прохладнее. В континентальном климате лето жарче, зима холоднее, и разница между сезонами заметно сильнее.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морского климата осадки выпадают часто и сравнительно равномерно в течение года. Для континентального климата характерны меньшие осадки и более выраженные сухие периоды.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климат типичен для Великобритании и побережья Норвегии. Континентальный климат хорошо заметен в Западной Сибири и внутренних районах Евразии.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 — самый холодный материк Земли, где снег и лёд сохраняются почти круглый год. Сильные ветры усиливают ощущение холода, а жизнь сосредоточена главным образом у побережья и на научных станциях.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тишина Антарктиды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Арктике зима длится очень долго, а лето остаётся коротким и прохладным. Здесь полярный день и полярная ночь заметно влияют на ритм природы, а животные и люди приспосабливаются к суровым условиям.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под полярным небом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полярных районах осадков немного, и они чаще всего выпадают в виде снега. Низкие температуры почти весь год не дают воде долго оставаться в жидком виде, поэтому поверхность Земли здесь выглядит особенно однообразной.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снег и редкая осадочность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картины полярного климата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расчёт по правилу: −0,6 °C на 100 м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особенно хорошо заметна в крупных горных системах. На разных уровнях меняются не только температура, но и виды растений, почв и животных.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подъём, тем холоднее условия. Это объясняет смену природных поясов от тёплых у подножья до снежных на вершинах.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климат с высотой в горах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938585"/>
            <a:ext cx="4063200" cy="16133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 России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температура, осадки и природные условия от Арктики до Дальнего Востока.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России меняется с севера на юг и с запада на восток, поэтому в стране представлены почти все основные типы климата.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климата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461155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50183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0766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96101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отопление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холодных районах строят дома, которые лучше сохраняют тепло, а также используют отопление и защиту от ветра и морозов.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быт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какую одежду носят люди, как защищаются от жары, холода, сильного ветра и осадков в течение года.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зависит от тепла, влаги и длины тёплого периода. Поэтому одни культуры хорошо растут только в определённых климатических условиях.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и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на то, где людям удобнее жить и как развиваются дороги, перевозки и хозяйство в целом.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жизнь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анализ климатических признаков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тип климата по температуре, осадкам и влиянию океана, рельефа и течений.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на Земле уже повышается, поэтому во многих регионах раньше наступают весна и таяние снега, а засушливые периоды становятся заметнее.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десятилетия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местах ожидаются более сильные ливни и паводки, в других — чаще повторяются засухи и волны жары. Это меняет условия для сельского хозяйства и водных ресурсов.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затрагивают леса, почвы, урожайность и жизнь людей. Поэтому важно заранее учитывать риски и приспосабливаться к новым условиям.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климат в современном мире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запас тепла и влаги, а они определяют, какие растения могут расти на территории и как выглядит природный ландшафт.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теплее и влажнее климат, тем гуще растительность; чем холоднее и суше, тем беднее природная зона.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климата и природных зон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типов климата показывает, как распределяются тепло и влага на Земле. Оно объясняет различия природных зон, условия жизни людей и возможности хозяйственной деятельности.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помогает понять мир вокруг нас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2026-06-02T19:29:32Z</dcterms:created>
  <dcterms:modified xsi:type="dcterms:W3CDTF">2026-06-02T19:29:32Z</dcterms:modified>
</cp:coreProperties>
</file>