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Willkommen zu unserem Fest! Первое знакомство с немецким языком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открывает мир первых немецких слов и добрых приветствий.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немецкий язык в школе, песнях, мультфильмах и названиях вокруг нас. На уроке во 2 классе дети учатся понимать простые слова: Hallo, Tschüss, Bitte, Danke, Ja и Nein, а затем смело пробуют говорить сами.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рядом с нами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 приветствия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простое приветствие для начала разговора. Оно помогает улыбнуться, посмотреть друг на друга и сразу почувствовать: урок уже начался, а немецкий язык совсем не страшный.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Morgen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утром, когда встречают класс и желают доброго начала дня. Это слово звучит торжественно, но запоминается легко, особенно если повторять его хором и с улыбкой.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Auf Wiedersehen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красиво попрощаться после урока или встречи. Дети быстро понимают, что немецкий язык умеет быть вежливым, спокойным и очень дружелюбным.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 и Danke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 каждый день, когда хочется попросить, поблагодарить или ответить на добрый жест. В коротких диалогах они делают речь вежливой и понятной даже новичкам.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здороваются в немецком языке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ребёнка подходят друг к другу с открытой улыбкой и говорят Hallo. Никакой сложности, только дружелюбный взгляд и короткое слово, которое легко произнести даже тем, кто впервые слышит немецкий язык. Так начинается уверенное общение в классе.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 простое Hallo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без страха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урока дети встают парами и пробуют здороваться спокойно и смело. Одно слово помогает сделать первый шаг к разговору, а доброжелательная поза и кивок поддерживают друг друга лучше любой подсказки.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есть знакомые детям буквы, но встречаются и особые знаки: ä, ö, ü и ß. Они выглядят необычно, зато сразу делают письмо очень узнаваемым.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алфавит и необычные буквы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буквы можно встретить в простых словах, например Mädchen, schön и Spaß. Если читать их спокойно и по слогам, они быстро перестают казаться сложными.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второклассников важно не пугаться новых значков, а рассматривать их как интересную игру. Чем внимательнее смотреть на буквы, тем легче потом читать и писать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урок немецкого языка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детям легко включаться в работу и переходить от одного задания к другому.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19147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242778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8894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правильном порядке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 eins, zwei, drei, vier, fünf, sechs, sieben, acht, neun, zehn по очереди. Такой ряд удобно произносить вслух, чтобы запомнить звучание и не перепутать места чисел.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2575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для игр и заданий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нужны, чтобы пересчитать картинки, карточки, игрушки и предметы на парте. Когда счёт связан с делом, он запоминается быстрее и превращается в полезную привычку.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889425" y="3178425"/>
            <a:ext cx="78702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Рифмовки и хлопки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числа повторяются в считалках, ритме и хлопках. Движение помогает детям слышать каждый звук и произносить слова дружно, бодро и без лишнего волнения.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от 1 до 10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которые легко узнать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карандаши, игрушки и карточки разных цветов: rot, blau, gelb, grün и schwarz. Ребёнок легко связывает новое слово с конкретным предметом и сразу видит, как язык оживает.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предметы вокруг нас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 коротких фразах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цвет уже знаком, можно строить простые фразы: красная тетрадь, синяя ручка, жёлтый мяч. Такие примеры помогают детям говорить по-немецки без длинных объяснений и лишних сложностей.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по-немецки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письма и заметок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Stift и das Heft легко запоминаются, потому что предметы всегда лежат на парте. Дети могут показать их рукой, а потом назвать по-немецки вслух.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чтения и урока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das Buch связано с привычной книгой, которую дети открывают каждый день. Оно помогает быстро увидеть связь между новым словом и знакомой школьной вещью.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класса и портфеля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Rucksack, der Tisch и der Stuhl встречаются прямо в классе и дома. Когда слово можно сразу показать, оно запоминается легче и не кажется чужим.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широко известен в Европе и помогает людям общаться в разных странах. Для младших школьников это хороший пример того, как язык открывает новые знакомства и впечатления.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немецкий язык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немецком говорят в Германии, Австрии и Швейцарии. Поэтому одно и то же слово может пригодиться в разных местах, а это делает изучение языка особенно интересным.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понимает, что язык живёт не только в учебнике, он начинает слушать его внимательнее. Тогда немецкий становится не заданием, а настоящим окном в большой мир.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немецкая песенка или считалка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стоят в кругу и поют короткую немецкую песенку, хлопая в ладоши в такт. Повторяющиеся слова помогают быстро услышать знакомые звуки и не бояться нового языка. Ритм подсказывает, когда вступать, а простые движения делают урок живым и понятным.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хочется повторять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с улыбкой и движением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картинке ребята повторяют считалку и показывают движения руками. Каждый куплет звучит коротко и ясно, поэтому второклассникам легко подхватить строки почти сразу. Такая игра тренирует память, внимание и помогает запомнить слова без скучного заучивания.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для запоминания новых слов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слушаем слово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новое слово, а дети внимательно слушают и повторяют его хором. Так они привыкают к звучанию и не спешат отвечать наугад.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ищем пару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повтора ребята соединяют слово с картинкой, предметом или жестом. В этом шаге важно быстро узнать знакомый смысл и не перепутать карточки.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Потом играем всей группой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класс выбирает правильный ответ, двигается по команде или показывает нужный предмет. Игра закрепляет слова спокойно, весело и без лишнего напряжения.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Bitte помогает попросить карандаш, карточку или помощь у учителя. Оно звучит мягко и сразу делает просьбу дружелюбной, даже если задание совсем короткое.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на уроке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Danke учит благодарить за ответ, подсказку и совместную работу. Для младших школьников это простой способ показать внимание и уважение к одноклассникам.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Entschuldigung пригодится, если нужно обратиться к человеку аккуратно или извиниться за маленькую ошибку. Такое слово помогает сохранить спокойную и добрую атмосферу в классе.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Ja и Nein нужны в играх, диалогах и упражнениях на выбор. С их помощью дети учатся говорить ясно, коротко и вежливо.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маленький диалог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самые первые речевые шаги, с которыми второклассник может уверенно начать короткое общение на немецком языке.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звучит непривычно, его можно повторить медленно вместе с учителем. Хоровое произношение снимает страх ошибки и помогает услышать правильный ритм.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Картинка, жест или предмет на парте подсказывают значение слова без длинного объяснения. Чем больше зрительных опор, тем легче второкласснику удержать новое слово в памяти.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ещё не готов, полезна короткая пауза и спокойная подсказка. Ошибки на старте — это не проблема, а обычный шаг к уверенной речи.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пока не запомнилось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класс на уроке немецкого языка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 видны новые слова, рядом лежат карточки с картинками, а на столе открыт учебник. Такой порядок помогает детям быстро переключаться между заданием и ответом. Всё вокруг подсказывает: здесь удобно учиться и легко замечать новое.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Доска, карточки и яркие слова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пары и движения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остаётся пространство для коротких шагов, поворотов и работы в паре. Ученики могут встать рядом, показать предмет или произнести слово вслух. Удобная расстановка парт поддерживает внимание и делает урок спокойным, но совсем не скучным.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58812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68518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нужно удержать в голове, а потом быстро вспомнить в игре или ответе. Постепенно дети замечают, что память становится тренированнее и увереннее.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учатся слышать незнакомые звуки, различать похожие слова и повторять их точно. Это помогает внимательнее слушать учителя и одноклассников.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жесты и короткие задания развивают сосредоточенность. Чтобы ответить правильно, нужно смотреть, слушать и замечать маленькие подсказки.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начальном уровне важно не бояться произносить слова вслух. Даже короткий ответ помогает почувствовать успех и сделать ещё один шаг вперёд.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немецкий язык во 2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слово, правильный ответ и удачная игра делают урок заметно радостнее. Даже небольшие успехи быстро становятся поводом для улыбки.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маленьких удач за урок особенно поднимают настроение второклассникам.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ходом урока немецкого языка во 2 классе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занятия дети говорят Danke и прощаются словом Tschüss или Auf Wiedersehen. Эти короткие формулы помогают завершить урок спокойно и по-доброму.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 за урок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учителю и одноклассникам показывает, что урок был общим делом. Вежливое прощание оставляет хорошее настроение и желание снова прийти на немецкий язык.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финал особенно важен для младших школьников: он создаёт чёткий конец работы, помогает собраться и завершить встречу без суеты.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Unser Fest продолжается в знаниях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в немецкий язык знакомит детей с простыми словами, играми и дружеским общением. А дальше знание растёт вместе с любопытством, смехом и маленькими победами на каждом уроке.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2026-05-25T01:33:30Z</dcterms:created>
  <dcterms:modified xsi:type="dcterms:W3CDTF">2026-05-25T01:33:30Z</dcterms:modified>
</cp:coreProperties>
</file>