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Америка: материк природы, людей и открытий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по площади материк с удивительным природным и культурным разнообразием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Северная Америка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лежит между двумя океанами, соединяя северные и южные земли, а его положение определяет климат, торговлю и историю освоения.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протяжённость материка объясняет резкие различия в температуре, осадках и природных зонах.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152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7 000 км
</a:t>
            </a:r>
            <a:endParaRPr lang="en-US" sz="6152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справочники и школьные атласы
</a:t>
            </a:r>
            <a:endParaRPr lang="en-US" sz="700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811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превышает протяжённость Северной Америки с севера на юг, поэтому здесь соседствуют разные климатические пояса.
</a:t>
            </a:r>
            <a:endParaRPr lang="en-US" sz="181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8725" y="3007376"/>
            <a:ext cx="8565300" cy="17230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Северной Америки: горы, равнины, плоскогорья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1379075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Кордильеры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западе тянется мощная горная система Кордильер. Здесь сочетаются высокие хребты, вулканы и глубокие долины, которые сильно влияют на климат, речную сеть и размещение населения.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461853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Центральные равнины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материка расположены Великие равнины и Центральные низменности. Эти территории удобны для земледелия, строительства дорог и крупных хозяйственных районов.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4649901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Восточные Аппалачи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 занимают древние Аппалачи — невысокие и сглаженные горы. Их рельеф мягче, чем на западе, поэтому здесь легче развивать транспорт и селиться людям.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6837949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ледниковые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заметно влияние древнего оледенения: много озёр, низменностей и следов ледниковой обработки поверхности. Именно поэтому север материка выглядит особенно «водным» и изрезанным.
</a:t>
            </a:r>
            <a:endParaRPr lang="en-US" sz="109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 Северной Америки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климатической карте Северной Америки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Пояса сменяются с севера на юг, а горы дополнительно меняют температуру и количество осадков.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умеренные и субарктические условия, поэтому север материка холоднее, а юг заметно теплее.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6808" y="1968014"/>
            <a:ext cx="181912" cy="20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93283" y="1968014"/>
            <a:ext cx="181912" cy="20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39789" y="1970414"/>
            <a:ext cx="203100" cy="20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96889" y="1970414"/>
            <a:ext cx="203100" cy="203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53989" y="1981698"/>
            <a:ext cx="203100" cy="18053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и их особенности
</a:t>
            </a:r>
            <a:endParaRPr lang="en-US" sz="2200" dirty="0"/>
          </a:p>
        </p:txBody>
      </p:sp>
      <p:sp>
        <p:nvSpPr>
          <p:cNvPr id="15" name="Text 2"/>
          <p:cNvSpPr txBox="1"/>
          <p:nvPr/>
        </p:nvSpPr>
        <p:spPr>
          <a:xfrm>
            <a:off x="273800" y="2342650"/>
            <a:ext cx="1568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пустыни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самые суровые территории материка, где почти нет почвенного покрова и очень мало растений. Жизнь здесь возможна лишь у немногих животных, приспособленных к холоду.
</a:t>
            </a:r>
            <a:endParaRPr lang="en-US" sz="1102" dirty="0"/>
          </a:p>
        </p:txBody>
      </p:sp>
      <p:sp>
        <p:nvSpPr>
          <p:cNvPr id="16" name="Text 3"/>
          <p:cNvSpPr txBox="1"/>
          <p:nvPr/>
        </p:nvSpPr>
        <p:spPr>
          <a:xfrm>
            <a:off x="1990272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Огромные хвойные леса занимают большие площади Канады и Аляски. В них преобладают ель, сосна и пихта, а животный мир приспособлен к долгой снежной зиме.
</a:t>
            </a:r>
            <a:endParaRPr lang="en-US" sz="1122" dirty="0"/>
          </a:p>
        </p:txBody>
      </p:sp>
      <p:sp>
        <p:nvSpPr>
          <p:cNvPr id="17" name="Text 4"/>
          <p:cNvSpPr txBox="1"/>
          <p:nvPr/>
        </p:nvSpPr>
        <p:spPr>
          <a:xfrm>
            <a:off x="3747365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Прерии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просторные травянистые равнины с плодородными почвами. Здесь хорошо развиты земледелие и животноводство, а естественная растительность представлена главным образом злаками.
</a:t>
            </a:r>
            <a:endParaRPr lang="en-US" sz="1089" dirty="0"/>
          </a:p>
        </p:txBody>
      </p:sp>
      <p:sp>
        <p:nvSpPr>
          <p:cNvPr id="18" name="Text 5"/>
          <p:cNvSpPr txBox="1"/>
          <p:nvPr/>
        </p:nvSpPr>
        <p:spPr>
          <a:xfrm>
            <a:off x="5504459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юго-западе материка встречаются сухие территории с очень скудными осадками. Растения здесь умеют экономить влагу, поэтому часто встречаются кактусы и колючие кустарники.
</a:t>
            </a:r>
            <a:endParaRPr lang="en-US" sz="1099" dirty="0"/>
          </a:p>
        </p:txBody>
      </p:sp>
      <p:sp>
        <p:nvSpPr>
          <p:cNvPr id="19" name="Text 6"/>
          <p:cNvSpPr txBox="1"/>
          <p:nvPr/>
        </p:nvSpPr>
        <p:spPr>
          <a:xfrm>
            <a:off x="7261553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тропики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южной части материка, ближе к экватору, климат становится жарким и влажным. Здесь растут густые леса с большим числом видов растений и животных.
</a:t>
            </a:r>
            <a:endParaRPr lang="en-US" sz="11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919039"/>
            <a:ext cx="4389600" cy="11232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 Северной Америки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отличаются крупнейшие страны материка по размеру, населению и особенностям развития.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материка различаются не только размерами, но и языком, численностью населения и хозяйственной специализацией.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географические справочники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3800" y="276600"/>
            <a:ext cx="5731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Население, языки и размещение людей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6825" y="1131674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населения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материке живёт более 590 миллионов человек. Это очень много, но население распределено неравномерно: одни районы заселены густо, а другие почти пустуют.
</a:t>
            </a:r>
            <a:endParaRPr lang="en-US" sz="984" dirty="0"/>
          </a:p>
        </p:txBody>
      </p:sp>
      <p:sp>
        <p:nvSpPr>
          <p:cNvPr id="11" name="Text 3"/>
          <p:cNvSpPr txBox="1"/>
          <p:nvPr/>
        </p:nvSpPr>
        <p:spPr>
          <a:xfrm>
            <a:off x="826825" y="1913362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языки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распространены английский, испанский и французский языки. В Канаде два государственных языка — английский и французский, что отражает сложную историю страны.
</a:t>
            </a:r>
            <a:endParaRPr lang="en-US" sz="984" dirty="0"/>
          </a:p>
        </p:txBody>
      </p:sp>
      <p:sp>
        <p:nvSpPr>
          <p:cNvPr id="12" name="Text 4"/>
          <p:cNvSpPr txBox="1"/>
          <p:nvPr/>
        </p:nvSpPr>
        <p:spPr>
          <a:xfrm>
            <a:off x="826825" y="2694921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людей больше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высокая плотность населения наблюдается у побережий, вблизи крупных городов и транспортных магистралей. Там проще работать, торговать и пользоваться услугами.
</a:t>
            </a:r>
            <a:endParaRPr lang="en-US" sz="1022" dirty="0"/>
          </a:p>
        </p:txBody>
      </p:sp>
      <p:sp>
        <p:nvSpPr>
          <p:cNvPr id="13" name="Text 5"/>
          <p:cNvSpPr txBox="1"/>
          <p:nvPr/>
        </p:nvSpPr>
        <p:spPr>
          <a:xfrm>
            <a:off x="826825" y="3527644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людей меньше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крайнем севере население редкое из-за холодного климата, долгой зимы и трудных природных условий. В горах и удалённых районах людям тоже живётся сложнее.
</a:t>
            </a:r>
            <a:endParaRPr lang="en-US" sz="10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заселяли Северную Америку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основные этапы освоения материка и причины его исторического развития.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58150" y="1479479"/>
            <a:ext cx="5185800" cy="27853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народы Северной Америки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109717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народов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коренным народам относятся инуиты, навахо, чероки, ирокезы, майя и многие другие. Каждый народ имеет свою историю, язык и традиции, связанные с определённой природной средой.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73800" y="199559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занятия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занимались охотой, рыболовством, земледелием и ремёслами. Выбор занятий зависел от климата, ландшафта и доступных природных ресурсов.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273800" y="2894000"/>
            <a:ext cx="41532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народов сохранялись устные предания, обряды и особое уважение к природе. Эти традиции передавались из поколения в поколение и помогали сохранять связь с прошлым.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273800" y="3792425"/>
            <a:ext cx="36345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Индейские названия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реки, горы, города и штаты получили названия из языков коренных народов. Это напоминает о том, что они первыми освоили значительную часть материка.
</a:t>
            </a:r>
            <a:endParaRPr lang="en-US" sz="11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Северной Америки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географии; оценочная схема структуры хозяйства
</a:t>
            </a:r>
            <a:endParaRPr lang="en-US" sz="661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материка тесно связано с крупными городами, транспортом и мировыми рынками. Наиболее заметна роль США и Канады.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долю занимают услуги, но промышленность и сырьевые отрасли остаются основой международной специализации материка.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развивались транспортные связи и города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416900" y="1754608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порты и торговые пункты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поселения стали первыми узлами обмена товарами и людьми. Через них морские пути связали материк с Европой и другими частями света.
</a:t>
            </a:r>
            <a:endParaRPr lang="en-US" sz="935" dirty="0"/>
          </a:p>
        </p:txBody>
      </p:sp>
      <p:sp>
        <p:nvSpPr>
          <p:cNvPr id="10" name="Text 3"/>
          <p:cNvSpPr txBox="1"/>
          <p:nvPr/>
        </p:nvSpPr>
        <p:spPr>
          <a:xfrm>
            <a:off x="2602476" y="1754608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железных дорог и шоссе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развитием промышленности города начали соединять железные дороги и автомагистрали. Это ускорило перевозки сырья, продовольствия и готовой продукции.
</a:t>
            </a:r>
            <a:endParaRPr lang="en-US" sz="987" dirty="0"/>
          </a:p>
        </p:txBody>
      </p:sp>
      <p:sp>
        <p:nvSpPr>
          <p:cNvPr id="11" name="Text 4"/>
          <p:cNvSpPr txBox="1"/>
          <p:nvPr/>
        </p:nvSpPr>
        <p:spPr>
          <a:xfrm>
            <a:off x="4787915" y="1752594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внутренних районов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озёра и река Святого Лаврентия помогли связать центр материка с океаном. Внутренние районы получили выход к крупным рынкам.
</a:t>
            </a:r>
            <a:endParaRPr lang="en-US" sz="963" dirty="0"/>
          </a:p>
        </p:txBody>
      </p:sp>
      <p:sp>
        <p:nvSpPr>
          <p:cNvPr id="12" name="Text 5"/>
          <p:cNvSpPr txBox="1"/>
          <p:nvPr/>
        </p:nvSpPr>
        <p:spPr>
          <a:xfrm>
            <a:off x="6973352" y="1752594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транспортная сеть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авиалинии, порты и магистрали объединяют Нью-Йорк, Лос-Анджелес, Чикаго, Торонто, Мехико и Монреаль в единую экономическую систему.
</a:t>
            </a:r>
            <a:endParaRPr lang="en-US" sz="93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8388" y="1120767"/>
            <a:ext cx="277500" cy="2466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25232" y="1840387"/>
            <a:ext cx="277500" cy="27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11631" y="2572012"/>
            <a:ext cx="248850" cy="28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179641" y="3325929"/>
            <a:ext cx="277500" cy="24666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53510" y="4045563"/>
            <a:ext cx="277500" cy="277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природные богатства
</a:t>
            </a:r>
            <a:endParaRPr lang="en-US" sz="2200" dirty="0"/>
          </a:p>
        </p:txBody>
      </p:sp>
      <p:sp>
        <p:nvSpPr>
          <p:cNvPr id="15" name="Text 2"/>
          <p:cNvSpPr txBox="1"/>
          <p:nvPr/>
        </p:nvSpPr>
        <p:spPr>
          <a:xfrm>
            <a:off x="3764627" y="1056075"/>
            <a:ext cx="3011100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 газ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месторождения нефти и природного газа есть в Канаде, США и Мексике. Эти ресурсы обеспечивают энергетику, транспорт и переработку сырья.
</a:t>
            </a:r>
            <a:endParaRPr lang="en-US" sz="967" dirty="0"/>
          </a:p>
        </p:txBody>
      </p:sp>
      <p:sp>
        <p:nvSpPr>
          <p:cNvPr id="16" name="Text 3"/>
          <p:cNvSpPr txBox="1"/>
          <p:nvPr/>
        </p:nvSpPr>
        <p:spPr>
          <a:xfrm>
            <a:off x="3131996" y="1791125"/>
            <a:ext cx="3011100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богат углём, железной рудой и медью. Они используются в металлургии, машиностроении и строительстве, поддерживая развитие промышленности.
</a:t>
            </a:r>
            <a:endParaRPr lang="en-US" sz="967" dirty="0"/>
          </a:p>
        </p:txBody>
      </p:sp>
      <p:sp>
        <p:nvSpPr>
          <p:cNvPr id="17" name="Text 4"/>
          <p:cNvSpPr txBox="1"/>
          <p:nvPr/>
        </p:nvSpPr>
        <p:spPr>
          <a:xfrm>
            <a:off x="2502084" y="2526175"/>
            <a:ext cx="3011100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Обширные леса дают древесину для строительства, бумаги и мебели. Особенно велики лесные богатства Канады и северных районов материка.
</a:t>
            </a:r>
            <a:endParaRPr lang="en-US" sz="967" dirty="0"/>
          </a:p>
        </p:txBody>
      </p:sp>
      <p:sp>
        <p:nvSpPr>
          <p:cNvPr id="18" name="Text 5"/>
          <p:cNvSpPr txBox="1"/>
          <p:nvPr/>
        </p:nvSpPr>
        <p:spPr>
          <a:xfrm>
            <a:off x="1893108" y="3261225"/>
            <a:ext cx="3011100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Пресная вода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озёра, река Миссисипи и река Святого Лаврентия играют важную роль в водоснабжении, судоходстве, энергетике и жизни городов.
</a:t>
            </a:r>
            <a:endParaRPr lang="en-US" sz="967" dirty="0"/>
          </a:p>
        </p:txBody>
      </p:sp>
      <p:sp>
        <p:nvSpPr>
          <p:cNvPr id="19" name="Text 6"/>
          <p:cNvSpPr txBox="1"/>
          <p:nvPr/>
        </p:nvSpPr>
        <p:spPr>
          <a:xfrm>
            <a:off x="1234738" y="3996275"/>
            <a:ext cx="3011100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Северной Америки удобны для земледелия. Здесь выращивают зерновые культуры, а природные условия помогают развивать крупные сельскохозяйственные районы.
</a:t>
            </a:r>
            <a:endParaRPr lang="en-US" sz="96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714739"/>
            <a:ext cx="4389600" cy="149117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реки и озёра Северной Америки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водные объекты наиболее важны для транспорта, водоснабжения и хозяйства материка.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реки и озёра образуют густую водную сеть, которая помогает перевозкам, снабжению водой и развитию хозяйства.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общеизвестные географические сведения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9802" y="1968014"/>
            <a:ext cx="155925" cy="20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82689" y="1970414"/>
            <a:ext cx="203100" cy="203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39789" y="1981698"/>
            <a:ext cx="203100" cy="1805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96889" y="1970414"/>
            <a:ext cx="203100" cy="203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64583" y="1968014"/>
            <a:ext cx="181912" cy="207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опасна природа материка
</a:t>
            </a:r>
            <a:endParaRPr lang="en-US" sz="2200" dirty="0"/>
          </a:p>
        </p:txBody>
      </p:sp>
      <p:sp>
        <p:nvSpPr>
          <p:cNvPr id="15" name="Text 2"/>
          <p:cNvSpPr txBox="1"/>
          <p:nvPr/>
        </p:nvSpPr>
        <p:spPr>
          <a:xfrm>
            <a:off x="273800" y="2342650"/>
            <a:ext cx="1568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Ураганы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Атлантическом побережье и у Мексиканского залива часто возникают ураганы. Они приносят сильный ветер, ливни и штормовые нагоны воды.
</a:t>
            </a:r>
            <a:endParaRPr lang="en-US" sz="1122" dirty="0"/>
          </a:p>
        </p:txBody>
      </p:sp>
      <p:sp>
        <p:nvSpPr>
          <p:cNvPr id="16" name="Text 3"/>
          <p:cNvSpPr txBox="1"/>
          <p:nvPr/>
        </p:nvSpPr>
        <p:spPr>
          <a:xfrm>
            <a:off x="1990272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Торнадо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центральной части США торнадо возникают особенно часто. Этот район называют Аллеей торнадо, потому что здесь условия для них наиболее благоприятны.
</a:t>
            </a:r>
            <a:endParaRPr lang="en-US" sz="1122" dirty="0"/>
          </a:p>
        </p:txBody>
      </p:sp>
      <p:sp>
        <p:nvSpPr>
          <p:cNvPr id="17" name="Text 4"/>
          <p:cNvSpPr txBox="1"/>
          <p:nvPr/>
        </p:nvSpPr>
        <p:spPr>
          <a:xfrm>
            <a:off x="3747365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западе материка землетрясения связаны с движением земной коры. Они особенно опасны для крупных городов и транспортных узлов.
</a:t>
            </a:r>
            <a:endParaRPr lang="en-US" sz="1122" dirty="0"/>
          </a:p>
        </p:txBody>
      </p:sp>
      <p:sp>
        <p:nvSpPr>
          <p:cNvPr id="18" name="Text 5"/>
          <p:cNvSpPr txBox="1"/>
          <p:nvPr/>
        </p:nvSpPr>
        <p:spPr>
          <a:xfrm>
            <a:off x="5504459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Вулканические районы сосредоточены преимущественно на западе. Извержения могут менять ландшафт, угрожать населённым пунктам и перекрывать дороги.
</a:t>
            </a:r>
            <a:endParaRPr lang="en-US" sz="1122" dirty="0"/>
          </a:p>
        </p:txBody>
      </p:sp>
      <p:sp>
        <p:nvSpPr>
          <p:cNvPr id="19" name="Text 6"/>
          <p:cNvSpPr txBox="1"/>
          <p:nvPr/>
        </p:nvSpPr>
        <p:spPr>
          <a:xfrm>
            <a:off x="7261553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Метели и бури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материка часты снежные бури, метели и сильные морозы. Они затрудняют транспорт, работу школ и повседневную жизнь людей.
</a:t>
            </a:r>
            <a:endParaRPr lang="en-US" sz="11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239923"/>
            <a:ext cx="2160577" cy="19116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4375" y="1240598"/>
            <a:ext cx="2121584" cy="19102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55950" y="1240598"/>
            <a:ext cx="2121584" cy="19102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77525" y="1240598"/>
            <a:ext cx="2121584" cy="19102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Природа, которую нужно беречь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80719" y="3317775"/>
            <a:ext cx="2013325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Гейзеры и каньоны Йеллоустона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Йеллоустонский национальный парк известен горячими источниками, гейзерами и широкими долинами. Здесь можно увидеть Олд Фейтфул — один из самых знаменитых гейзеров мира. Парк создан, чтобы сохранить редкие природные явления и животных.
</a:t>
            </a:r>
            <a:endParaRPr lang="en-US" sz="1010" dirty="0"/>
          </a:p>
        </p:txBody>
      </p:sp>
      <p:sp>
        <p:nvSpPr>
          <p:cNvPr id="11" name="Text 3"/>
          <p:cNvSpPr txBox="1"/>
          <p:nvPr/>
        </p:nvSpPr>
        <p:spPr>
          <a:xfrm>
            <a:off x="2539965" y="3317775"/>
            <a:ext cx="1976997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и горные леса Банфа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Банфе особенно заметны горные вершины, хвойные леса и чистые озёра. Ледники напоминают о древней истории природы Северной Америки. Посетители парка могут увидеть, как хрупко равновесие в горных экосистемах.
</a:t>
            </a:r>
            <a:endParaRPr lang="en-US" sz="1023" dirty="0"/>
          </a:p>
        </p:txBody>
      </p:sp>
      <p:sp>
        <p:nvSpPr>
          <p:cNvPr id="12" name="Text 4"/>
          <p:cNvSpPr txBox="1"/>
          <p:nvPr/>
        </p:nvSpPr>
        <p:spPr>
          <a:xfrm>
            <a:off x="4661540" y="3317775"/>
            <a:ext cx="1976997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Водопады и ущелья Глейшера
</a:t>
            </a:r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Глейшер привлекает ледниковыми долинами, крутыми склонами и прозрачными реками. Такие места важны не только для туризма, но и для охраны редких растений, птиц и крупных животных, которым нужны спокойные территории.
</a:t>
            </a:r>
            <a:endParaRPr lang="en-US" sz="1014" dirty="0"/>
          </a:p>
        </p:txBody>
      </p:sp>
      <p:sp>
        <p:nvSpPr>
          <p:cNvPr id="13" name="Text 5"/>
          <p:cNvSpPr txBox="1"/>
          <p:nvPr/>
        </p:nvSpPr>
        <p:spPr>
          <a:xfrm>
            <a:off x="6783115" y="3317775"/>
            <a:ext cx="1976997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охрана природы необходима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 места обитания животных сокращаются из-за хозяйственной деятельности человека. Национальные парки помогают сохранить природу, защитить редкие виды и напомнить, что богатства материка нужно использовать бережно.
</a:t>
            </a:r>
            <a:endParaRPr lang="en-US" sz="101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природных зон по площади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школьной карте природных зон Северной Америки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тайги и прерий связано с огромной протяжённостью материка в умеренных и холодных широтах.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площади приходятся на зоны, характерные для холодного и умеренного климата; тропические леса занимают меньшую часть территории.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природа влияет на жизнь людей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природные условия определяют хозяйство, расселение и образ жизни на материке.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8725" y="3007376"/>
            <a:ext cx="8565300" cy="17230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 в современном мире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1379075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 входит в число ведущих экономических регионов мира. Здесь сосредоточены крупные компании, современные технологии, развитая промышленность и мощный финансовый сектор, особенно в США и Канаде.
</a:t>
            </a:r>
            <a:endParaRPr lang="en-US" sz="1111" dirty="0"/>
          </a:p>
        </p:txBody>
      </p:sp>
      <p:sp>
        <p:nvSpPr>
          <p:cNvPr id="12" name="Text 3"/>
          <p:cNvSpPr txBox="1"/>
          <p:nvPr/>
        </p:nvSpPr>
        <p:spPr>
          <a:xfrm>
            <a:off x="2461853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Университеты, исследовательские центры и лаборатории материка влияют на мировую науку. Многие открытия в медицине, инженерии и IT быстро становятся частью повседневной жизни людей по всему миру.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4649901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кино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Голливуд, крупные музеи, музыкальные фестивали и спортивные события делают Северную Америку заметной в мировой культуре. Её фильмы, музыка и медиа распространяются далеко за пределами материка.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6837949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 перевозки
</a:t>
            </a:r>
            <a:pPr algn="l" indent="0" marL="0">
              <a:lnSpc>
                <a:spcPct val="115000"/>
              </a:lnSpc>
              <a:buNone/>
            </a:pPr>
            <a:r>
              <a:rPr lang="en-US" sz="5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Порты, аэропорты и транснациональные транспортные маршруты связывают материк с другими регионами планеты. Через Северную Америку проходят важные потоки нефти, зерна, автомобилей, технологий и товаров.
</a:t>
            </a:r>
            <a:endParaRPr lang="en-US" sz="110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Америка: природа, люди, возможности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 объединяет суровый север, плодородные равнины, высокие горы и крупные города. Её природа, ресурсы и история сделали материк одним из самых значимых в мире.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2026-05-29T14:44:27Z</dcterms:created>
  <dcterms:modified xsi:type="dcterms:W3CDTF">2026-05-29T14:44:27Z</dcterms:modified>
</cp:coreProperties>
</file>