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Общий обзор и ключевые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оболочка Земли, объединяющая все живые организмы и их среды обитания.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введён в 1875 году Эдуардом Зюссом. Владимир Вернадский в XX веке расширил концепцию, подчеркнув роль живых организмов в геохимических процессах, включая атмосферу, гидросферу и литосферу.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биосфера и его развитие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биосферы: три основные составляющие
</a:t>
            </a:r>
            <a:endParaRPr lang="en-US" sz="2458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— основа биосферы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организмы Земли — от микробов до растений и животных. Они активны в процессах обмена веществ, поддерживая жизнь и экосистемы по всему миру.
</a:t>
            </a:r>
            <a:endParaRPr lang="en-US" sz="102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 как отпечаток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жизнедеятельности организмов формируют нефть, торф и известняк. Эти материалы накапливаются в природе, влияя на состав почв и горных пород.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вещество: почва и горные породы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 себя минеральные компоненты и почву, обеспечивая основу для роста растений и поддерживая круговорот веществ в биосфере.
</a:t>
            </a:r>
            <a:endParaRPr lang="en-US" sz="100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биомасса сосредоточена в экваториальных тропических лесах, достигая 400 тонн на гектар. Это связано с благоприятными климатическими условиями и разнообразием видов.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биомассы по планете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Арктические пустыни имеют минимальную биомассу, а океаны содержат около 1% биомассы планеты, преимущественно в поверхностных слоях. Общая масса живых организмов оценивается в 550 миллиардов тонн.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биосферы в глобальных процессах
</a:t>
            </a:r>
            <a:endParaRPr lang="en-US" sz="2352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круговорот углерода, азота, кислорода и воды, что поддерживает химический баланс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 и поддерживает состав атмосферы и гидросферы, влияя на климат и условия жизни.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и обновляет почву, обеспечивая основу для питания растений и животных.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Преобразует солнечную энергию в химическую с помощью фотосинтеза, поддерживая жизненный цикл организмов и стабилизируя температуру.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 миллиардов тонн CO₂
</a:t>
            </a:r>
            <a:endParaRPr lang="en-US" sz="3182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таково количество углекислого газа, фиксируемого растениями ежегодно, что помогает регуляции атмосферы.
</a:t>
            </a:r>
            <a:endParaRPr lang="en-US" sz="1514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ключевой показатель фотосинтеза, в рамках которого растения преобразуют атмосферный углекислый газ в биомассу, поддерживая кислородный баланс.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FAO, 2021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как структурные единицы биосферы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множество экосистем: от тундры и тайги до степей и океанов. Каждая обладает уникальным набором организмов и климатическими особенностями.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формируются пищевые цепи с продуцентами, консументами и редуцентами, благодаря которым происходит обмен веществ и энергии, поддерживая устойчивость системы.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характеристики экосистем
</a:t>
            </a:r>
            <a:endParaRPr lang="en-US" sz="1362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связи внутри экосистем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пищевых цепей в биосфере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организованных трофических уровней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устойчивость экосистем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значительные различия в продолжительности существования экосистем, зависящие от динамичности условий и устойчивости видов.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стабильные экосистемы, как тропические леса, создают долгосрочную среду обитания, тогда как пресноводные системы менее устойчивы.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ИПЭ РАН, 2020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антропогенные угрозы для биосферы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 почв, а также масштабные вырубки лесов негативно влияют на качество среды обитания живых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парниковых газов приводит к глобальному потеплению. Ежегодные выбросы CO₂ превышают 36 миллиардов тонн, усугубляя климатические изменения и потерю биоразнообразия.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Ускоренное таяние ледников и повышение уровней моря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Среднегодовая температура увеличилась на 1,1°C, что приводит к стремительному таянию ледников в Арктике и Антарктиде. Это вызывает повышение уровня моря, угрожая прибрежным экосистемам и населенным пунктам.
</a:t>
            </a:r>
            <a:endParaRPr lang="en-US" sz="890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сезонных циклов и миграция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смещает временные рамки цветения растений и размножения животных. В результате многие виды вынуждены мигрировать к новым ареалам, что приводит к изменению биосообществ и возможному вымиранию отдельных видов.
</a:t>
            </a:r>
            <a:endParaRPr lang="en-US" sz="890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отражение на биосфере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как глобальный вызов
</a:t>
            </a:r>
            <a:endParaRPr lang="en-US" sz="2745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сообщает об усиливающемся сокращении численности видов в результате человеческой деятельности и изменений в экосистемах.
</a:t>
            </a:r>
            <a:endParaRPr lang="en-US" sz="1258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Запущены международные инициативы по сохранению редких и исчезающих видов животных и растений.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Публикуется доклад ООН: около 1 миллиона видов находится на грани исчезновения, что требует немедленных мер.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глобального сотрудничества и национальных программ направлено на стабилизацию популяций и охрану среды обитания.
</a:t>
            </a:r>
            <a:endParaRPr lang="en-US" sz="1371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ресурсы: пример деградации биосферы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обработка земель приводит к истощению почв и снижению плодородия, нарушая естественные циклы веществ. Монокультура и широкое применение удобрений также уменьшают биологическое разнообразие.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рыболовство истощает запасы морских организмов, вызывая дисбаланс в океанических экосистемах. В результате ухудшается продуктивность и нарушается устойчивость природных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усилия по сохранению биосферы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(1997) устанавливает обязательные квоты по сокращению выбросов парниковых газов для стран-участниц с целью снижения глобального потепления.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(2015) направлено на удержание увеличения температуры не выше 2°C и стимулирует переход к чистым технологиям во всех сферах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устойчивого развития ООН (2015) включают сохранение экосистем, восстановление деградированных земель и обеспечение устойчивого природопользования.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" y="25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94191" y="266700"/>
            <a:ext cx="48876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инициативы в России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94050" y="1214876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особо охраняемых природных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расширяется сеть заповедников и национальных парков, охватывающая более 13% территории страны. Эти меры способствуют сохранению уникальных природных комплексов и видов.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917972" y="3144293"/>
            <a:ext cx="4887600" cy="15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 и просвещение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Внедряются программы экологического образования в школах и вузах. Активно поддерживаются волонтерские движения, направленные на повышение экологической культуры и участие общества в охране природы.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технологии: вклад в защиту биосферы
</a:t>
            </a:r>
            <a:endParaRPr lang="en-US" sz="2762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возобновляемых источников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Ветровая, солнечная и гидроэнергия становятся основой чистой энергетики. Германия достигает 41% доли ВИЭ в энергетике, снижая зависимость от ископаемых ресурсов и сокращая выбросы.
</a:t>
            </a:r>
            <a:endParaRPr lang="en-US" sz="943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биоразлагаемых материалов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биопластика растёт, что снижает нагрузку на окружающую среду. Использование биоразлагаемых упаковок способствует уменьшению пластикового загрязнения.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очистки сточных вод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инновационные технологии очистки, которые позволяют повторно использовать воду и предотвращать загрязнение водоемов, что особенно важно для сохранения гидросферы биосферы.
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487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88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088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образования и общества в сохранении биосферы
</a:t>
            </a:r>
            <a:endParaRPr lang="en-US" sz="2404" dirty="0"/>
          </a:p>
        </p:txBody>
      </p:sp>
      <p:sp>
        <p:nvSpPr>
          <p:cNvPr id="13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024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знаний и ценностей, включающих бережное отношение к природе, через учебные программы и внеклассные мероприятия для молодёжи.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3862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Общественное участие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жителей в природоохранные акции, волонтерские проекты и мониторинг экологического состояния территорий.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370076" y="2481675"/>
            <a:ext cx="2371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систем раздельного сбора мусора в школах и муниципалитетах способствует сокращению загрязнения и повышению переработки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биосферы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биоэкономики способствует устойчивому использованию биологических ресурсов с сохранением экосистем и увеличением их продуктивности.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открывает возможности для мониторинга экосистем и генетических исследований, что усиливает охрану редких видов и биологического разнообразия.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строгие природоохранные меры помогут минимизировать экологический след человека и обеспечить устойчивое развитие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и личный вклад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потребление и сокращение отходов снижают нагрузку на окружающую среду и способствуют рациональному использованию природных ресурсов.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природоохранных мероприятиях и волонтерских акциях укрепляет связь человека с природой и повышает общественное понимание значения биосферы.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ключ к устойчивому будущему
</a:t>
            </a:r>
            <a:pPr algn="ctr" indent="0" marL="0">
              <a:lnSpc>
                <a:spcPct val="100000"/>
              </a:lnSpc>
              <a:buNone/>
            </a:pPr>
            <a:r>
              <a:rPr lang="en-US" sz="19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баланса между природой и деятельностью человека требует совместных усилий, знаний и ответственности каждого. Только так биосфера продолжит поддерживать жизнь и развиваться.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2026-05-10T06:09:31Z</dcterms:created>
  <dcterms:modified xsi:type="dcterms:W3CDTF">2026-05-10T06:09:31Z</dcterms:modified>
</cp:coreProperties>
</file>