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века: начало новой русской словесности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светской литературы, новых жанров и русского литературного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ускорили развитие школы, печати и светской культуры. Литература всё чаще обращалась к жизни общества, а идеи Просвещения усилили интерес к разуму, воспитанию и человеку.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литературы XVIII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века литература опиралась на классицизм: строгие жанры, высокий стиль, чёткое разделение тем и правил.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стали ода, трагедия, комедия и басня. Через них авторы говорили о долге, служении Отечеству и общественной пользе.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века тексты стали ближе к живой речи и повседневной жизни. Усилился интерес к чувствам, характеру и личному выбору человека.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часто выступали против невежества, грубости и безнравственности. Литература всё заметнее выполняла воспитательную и просветительскую 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XVIII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 показывает, как литература постепенно становилась более человечной и разнообразной.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столетие литература прошла путь от строгих норм к изображению живого человека и его внутреннего мира.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и новая поэзия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предложил систему высокого, среднего и низкого стиля. Она помогла упорядочить литературный язык и связать его с разными жанрами.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оды стали образцом торжественной поэзии и гражданского пафоса. В них соединялись уважение к государству, сила слова и научная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Державин: ода становится личной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стихах Державин сделал оду менее строгой и более живой. Он смело сочетал торжественный тон с личными наблюдениями и яркими подробностями.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«Фелице» поэт не только хвалит императрицу, но и иронично показывает придворные слабости. Так сатира входит в высокий жанр.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«Памятнике» Державин размышляет о славе, поэзии и памяти потомков. Его стихи открыли путь к более свободной и выразительной лирике.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литература в XVIII веке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передаёт общий сдвиг от строгих правил к более свободному взгляду на человека и общество.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усиливались чувства и критика пороков, а классицистическая строгость уступала новым литературным интересам.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условная схема по основным тенденциям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и комедия «Недоросль»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Фонвизина показывает, к чему приводит невежество в семье и плохое воспитание. Образ Митрофана стал символом нежелания учиться и брать ответственность.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противопоставляет грубость и эгоизм Простаковых честности, разуму и образованности. Автор убеждает: без знаний и нравственных правил невозможно вырастить достойного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журналы и общественная мысль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расширяли круг читателей и помогали литературе быстрее входить в общественную жизнь, а не оставаться только при дворе.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тексты высмеивали невежество, взяточничество, пустое подражание моде и другие недостатки дворянского общества.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публицистики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журналисты обсуждали нравственность, воспитание и пользу образования, превращая печать в площадку для серьёзного разговора.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не только развлекали, но и учили замечать общественные проблемы, отличать добродетель от порока и думать самостоятельно.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литература XVIII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реформы, образование и новые жанры создали основу русской словесности.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и внимание к чувствам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возникает как ответ на строгие правила классицизма. Писателей всё больше интересует не государственная служба, а внутренний мир человека и его нравственный выбор.
</a:t>
            </a:r>
            <a:endParaRPr lang="en-US" sz="815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появляются природа, простая жизнь, искренние переживания и сострадание. Герой оценивается не по положению, а по способности чувствовать и быть добрым.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XIX веку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подготовил литературу нового времени. Он укрепил интерес к личности, эмоциям и душевной жизни, которые станут особенно важны в произведениях XIX века.
</a:t>
            </a:r>
            <a:endParaRPr lang="en-US" sz="8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новая проза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сделал русскую прозу мягче и ближе к живой речи. Его повести читаются легко, но за простотой языка стоит глубокое внимание к чувствам героев и их внутренним переживаниям.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«Бедной Лизе» писатель показал трагедию обычной девушки, сделав её судьбу главной темой произведения. Так литература стала говорить о человеке не только как о гражданине, но и как о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XVIII века и их вклад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автора определили развитие литературы XVIII века и подготовили её переход к новым темам и формам.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создал нормы языка, Державин обновил поэзию, Фонвизин усилил сатиру, а Карамзин приблизил прозу к человеку и его чувствам.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были самыми важными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распределены неравномерно: одни лучше выражали идеи века, а другие постепенно набирали силу ближе к его концу.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ода и комедия, потому что они были особенно нужны для прославления государства и общественной критики.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литературной жизни XVIII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XVIII веке стал новым пространством для литературы. Пьесы читали и ставили на сцене, поэтому тексты сразу доходили до широкой публики и влияли на её вкусы.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 обсуждали в спектаклях воспитание, честь, долг и поведение человека. Зритель видел на сцене не только смешное или торжественное, но и нравственный пример.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Фонвизина и трагедии классицистов помогали распространять просветительские идеи. Театр учил думать о пользе образования и ответственности перед обществом.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сцене литературное слово становилось живым и убедительным. Театр соединял искусство, общественный разговор и развитие национальной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XVIII 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литературный язык постепенно освобождался от церковнославянской книжности. Ломоносов упорядочил его с помощью теории трёх стилей, связав язык с жанром и задачей текста.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Карамзин сделал прозу легче, мягче и ближе к разговорной речи. Эти изменения подготовили современный русский литературный язык и сделали книги понятнее читателям.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в произведениях XVIII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проявлялись у разных авторов по-разному: через оды, комедии, повести и сатирические тексты. Они были понятны широкому кругу читателей.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особенно высоко оценивала образование и нравственность, потому что именно они считались основой сильного и разумного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литературу XVIII века в школе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XVIII века показывают, как в России появилась светская литература и как она отделилась от церковной книжности.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языком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Ломоносова и Карамзина видно, как формировался современный русский литературный язык и становился точнее и понятнее.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века учат замечать характер, чувства и нравственный выбор героя, а не только его положение в обществе или служебный успех.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чести, долга, воспитания и добра продолжаются в литературе XIX века, поэтому XVIII век помогает лучше понять следующие этапы.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XVIII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русская литература обрела новые жанры, сильных авторов и устойчивые нормы языка. Она стала самостоятельной и получила собственный культурный вес.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вышла за пределы придворного круга: театр, журналы и печать сделали её частью общественной жизни и разговора о воспитании, морали и государстве.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итогом века стало внимание к человеку. Писатели всё чаще показывали чувства, характер и личный выбор, подготавливая литературу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начало новой русской литературы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открыл для России светскую литературу, сформировал литературный язык и показал человека как личность с чувствами и нравственным выбором. Именно с этого времени начинается русская классическая традиция.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2026-05-22T14:46:46Z</dcterms:created>
  <dcterms:modified xsi:type="dcterms:W3CDTF">2026-05-22T14:46:46Z</dcterms:modified>
</cp:coreProperties>
</file>