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01656" y="0"/>
            <a:ext cx="44402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0125" y="4328725"/>
            <a:ext cx="3766800" cy="5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16150" y="1768650"/>
            <a:ext cx="37668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 функции клетки — элементарной живой системы
</a:t>
            </a:r>
            <a:endParaRPr lang="en-US" sz="2544" dirty="0"/>
          </a:p>
        </p:txBody>
      </p:sp>
      <p:sp>
        <p:nvSpPr>
          <p:cNvPr id="6" name="Text 2"/>
          <p:cNvSpPr txBox="1"/>
          <p:nvPr/>
        </p:nvSpPr>
        <p:spPr>
          <a:xfrm>
            <a:off x="516150" y="3234325"/>
            <a:ext cx="37668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 — основа строения, питания, дыхания и деления всех живых организмов.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3713" y="1142950"/>
            <a:ext cx="4316624" cy="3456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клетка — ключ к пониманию живого
</a:t>
            </a:r>
            <a:endParaRPr lang="en-US" sz="2815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 клетки начинается изучение организмов: как они устроены, растут, получают энергию и передают наследственные признаки. Без этого нельзя понять ткани, органы и работу целого организма.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8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положения клеточной теории
</a:t>
            </a:r>
            <a:endParaRPr lang="en-US" sz="2883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живое клеточно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Любой организм состоит из одной клетки или множества клеток. Даже самые разные живые существа объединяет общий план строения, основанный на клеточном уровне организации.
</a:t>
            </a:r>
            <a:endParaRPr lang="en-US" sz="1299" dirty="0"/>
          </a:p>
        </p:txBody>
      </p:sp>
      <p:sp>
        <p:nvSpPr>
          <p:cNvPr id="11" name="Text 3"/>
          <p:cNvSpPr txBox="1"/>
          <p:nvPr/>
        </p:nvSpPr>
        <p:spPr>
          <a:xfrm>
            <a:off x="3440554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 — единица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одновременно является структурной, функциональной и генетической единицей живого. В ней происходят обмен веществ, рост, развитие и хранение наследственной информации.
</a:t>
            </a:r>
            <a:endParaRPr lang="en-US" sz="1299" dirty="0"/>
          </a:p>
        </p:txBody>
      </p:sp>
      <p:sp>
        <p:nvSpPr>
          <p:cNvPr id="12" name="Text 4"/>
          <p:cNvSpPr txBox="1"/>
          <p:nvPr/>
        </p:nvSpPr>
        <p:spPr>
          <a:xfrm>
            <a:off x="6206520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клеток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разных организмов могут сильно различаться, но у них есть общие химические основы, сходные процессы обмена и единые принципы работы живой системы.
</a:t>
            </a:r>
            <a:endParaRPr lang="en-US" sz="1299" dirty="0"/>
          </a:p>
        </p:txBody>
      </p:sp>
      <p:sp>
        <p:nvSpPr>
          <p:cNvPr id="13" name="Text 5"/>
          <p:cNvSpPr txBox="1"/>
          <p:nvPr/>
        </p:nvSpPr>
        <p:spPr>
          <a:xfrm>
            <a:off x="3462292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клетки появляются из старых
</a:t>
            </a:r>
            <a:pPr algn="l" indent="0" marL="0">
              <a:lnSpc>
                <a:spcPct val="100000"/>
              </a:lnSpc>
              <a:buNone/>
            </a:pPr>
            <a:r>
              <a:rPr lang="en-US" sz="51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не возникают сами по себе: они образуются только при делении уже существующих клеток. Это обеспечивает непрерывность жизни и передачу наследственных признаков.
</a:t>
            </a:r>
            <a:endParaRPr lang="en-US" sz="112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7279" y="3524430"/>
            <a:ext cx="8387621" cy="12532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и формы клеток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94129" y="1387975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Микроскопические размеры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клеток слишком малы для невооружённого глаза и измеряются в микрометрах. Часто их размеры лежат в пределах от 10 до 100 мкм.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033600" y="1387975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разные масштабы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клетки особенно малы, например эритроцит человека имеет диаметр около 7–8 мкм. Другие, наоборот, заметно крупнее и легче различимы под микроскопом.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94129" y="2475807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зависит от функции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Нервные клетки вытянуты, чтобы проводить сигналы на большие расстояния. Мышечные клетки приспособлены к сокращению, а покровные образуют плотные защитные слои.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033600" y="2475807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специализации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сходном общем строении клетки могут быть приспособлены к разным задачам. Поэтому форма клетки помогает понять, какую работу она выполняет в организме.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275" y="1545020"/>
            <a:ext cx="4876200" cy="19433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растительной, животной и бактериальной клеток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главные различия и общие признаки клеток трёх типов организмов.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растений есть структуры для фотосинтеза и прочности, у животных — более гибкая организация, а бактерии не имеют оформленного ядра. При этом мембрана есть у всех клеток.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курса биологии по теме «Клетка»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325" y="1615350"/>
            <a:ext cx="221100" cy="221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0775" y="1615350"/>
            <a:ext cx="221100" cy="221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7325" y="3317550"/>
            <a:ext cx="221100" cy="221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70775" y="3339660"/>
            <a:ext cx="221100" cy="17688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мембрана: граница и фильтр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128745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759525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Мембрана отделяет клетку от внешней среды и помогает сохранить её целостность. Благодаря этому клетка остаётся самостоятельной живой системой.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540100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Избирательный проход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872750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мембрану проходят только нужные вещества: вода, кислород, углекислый газ и некоторые растворённые соединения. Остальные вещества задерживаются или проходят с ограничениями.
</a:t>
            </a:r>
            <a:endParaRPr lang="en-US" sz="900" dirty="0"/>
          </a:p>
        </p:txBody>
      </p:sp>
      <p:sp>
        <p:nvSpPr>
          <p:cNvPr id="17" name="Text 6"/>
          <p:cNvSpPr txBox="1"/>
          <p:nvPr/>
        </p:nvSpPr>
        <p:spPr>
          <a:xfrm>
            <a:off x="128745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759525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Мембрана участвует в поступлении питательных веществ и удалении продуктов обмена. Так клетка постоянно получает всё необходимое и освобождается от лишнего.
</a:t>
            </a:r>
            <a:endParaRPr lang="en-US" sz="900" dirty="0"/>
          </a:p>
        </p:txBody>
      </p:sp>
      <p:sp>
        <p:nvSpPr>
          <p:cNvPr id="19" name="Text 8"/>
          <p:cNvSpPr txBox="1"/>
          <p:nvPr/>
        </p:nvSpPr>
        <p:spPr>
          <a:xfrm>
            <a:off x="540100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Постоянство среды
</a:t>
            </a:r>
            <a:endParaRPr lang="en-US" sz="1100" dirty="0"/>
          </a:p>
        </p:txBody>
      </p:sp>
      <p:sp>
        <p:nvSpPr>
          <p:cNvPr id="20" name="Text 9"/>
          <p:cNvSpPr txBox="1"/>
          <p:nvPr/>
        </p:nvSpPr>
        <p:spPr>
          <a:xfrm>
            <a:off x="4872750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мембраны помогает поддерживать внутри клетки устойчивые условия. Это важно для нормальной работы органоидов и всех жизненных процессов.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4968" y="1418717"/>
            <a:ext cx="3479111" cy="336019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 и внутриклеточная среда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22850" y="1835573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среда клетки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 заполняет пространство внутри клетки и служит средой, в которой находятся органоиды. Именно здесь создаются условия для их согласованной работы.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22850" y="3519599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Перемещение веществ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 помогает переносить вещества между разными частями клетки. Это делает обмен внутри клетки быстрым и упорядоченным.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102844" y="1835573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реакций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участках цитоплазмы идут химические реакции, необходимые для жизни клетки. Здесь вещества преобразуются, а продукты обмена распределяются по клетке.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102844" y="3519599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Вязкость и 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вязкой консистенции цитоплазма удерживает органоиды в определённом положении. Это поддерживает внутреннюю организацию клетки и нормальное течение процессов.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вещества через клетку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обмен веществ и энергии между клеткой и окружающей средой.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 — центр наследственной информации
</a:t>
            </a:r>
            <a:endParaRPr lang="en-US" sz="2619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Хранилище ДНК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ядре находится ДНК — молекула, в которой записана наследственная информация организма. Она содержит сведения о признаках и особенностях строения клетки.
</a:t>
            </a:r>
            <a:endParaRPr lang="en-US" sz="1299" dirty="0"/>
          </a:p>
        </p:txBody>
      </p:sp>
      <p:sp>
        <p:nvSpPr>
          <p:cNvPr id="11" name="Text 3"/>
          <p:cNvSpPr txBox="1"/>
          <p:nvPr/>
        </p:nvSpPr>
        <p:spPr>
          <a:xfrm>
            <a:off x="3440554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1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работой клетки
</a:t>
            </a:r>
            <a:pPr algn="l" indent="0" marL="0">
              <a:lnSpc>
                <a:spcPct val="100000"/>
              </a:lnSpc>
              <a:buNone/>
            </a:pPr>
            <a:r>
              <a:rPr lang="en-US" sz="59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не просто хранит информацию, а помогает управлять жизнедеятельностью клетки. Через него регулируется образование белков, от которых зависят многие процессы.
</a:t>
            </a:r>
            <a:endParaRPr lang="en-US" sz="1291" dirty="0"/>
          </a:p>
        </p:txBody>
      </p:sp>
      <p:sp>
        <p:nvSpPr>
          <p:cNvPr id="12" name="Text 4"/>
          <p:cNvSpPr txBox="1"/>
          <p:nvPr/>
        </p:nvSpPr>
        <p:spPr>
          <a:xfrm>
            <a:off x="3439518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признаков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 ядре сосредоточены сведения, которые передаются от клетки к клетке при делении. Благодаря этому сохраняются наследственные особенности организма.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198029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Ядрышко и рибосомы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ядра находится ядрышко. Оно связано с образованием рибосом — органоидов, необходимых для сборки белков из аминокислот.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клетки и роль митохондрий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особенно многочисленны там, где клетке нужна высокая скорость работы, например в мышцах и активно делящихся тканях.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интенсивнее жизненные процессы, тем больше энергии требуется клетке, поэтому митохондрии становятся особенно важными для её работы.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материалам школьного курса биологии; значения условные, для сравнения процессов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237" y="1611950"/>
            <a:ext cx="197925" cy="226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5425" y="1636610"/>
            <a:ext cx="221100" cy="1768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0650" y="3540350"/>
            <a:ext cx="221100" cy="22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35425" y="3540350"/>
            <a:ext cx="221100" cy="2211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1140900" y="150785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программа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522850" y="2125700"/>
            <a:ext cx="36009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хранит информацию о строении будущего белка. На её основе в ядре создаётся РНК, которая переносит «инструкцию» к рибосомам и задаёт порядок соединения аминокислот.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5648775" y="150785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Сборка молекулы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037625" y="2125700"/>
            <a:ext cx="35940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Рибосома считывает сведения с РНК и последовательно соединяет аминокислоты в длинную цепь. Так образуется белок с определённой формой и свойствами, нужными клетке.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1140900" y="3433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белков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522850" y="4051550"/>
            <a:ext cx="36009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входят в состав ферментов, мышечных структур, мембран и защитных веществ. Без них клетка не может нормально расти, восстанавливаться, реагировать на изменения среды и выполнять свои функции.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648775" y="3433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Универсальные органоиды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5037625" y="4051550"/>
            <a:ext cx="35940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 есть во всех живых клетках, потому что синтез белка необходим и бактериям, и растениям, и животным. Именно поэтому их относят к важнейшим органоидам.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522850" y="397250"/>
            <a:ext cx="7871700" cy="61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 и синтез белка
</a:t>
            </a:r>
            <a:endParaRPr lang="en-US" sz="2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03477" y="1333500"/>
            <a:ext cx="2682013" cy="34458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Эндоплазматическая сеть и аппарат Гольджи
</a:t>
            </a:r>
            <a:endParaRPr lang="en-US" sz="2604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Внутриклеточные каналы
</a:t>
            </a:r>
            <a:pPr algn="l" indent="0" marL="0">
              <a:lnSpc>
                <a:spcPct val="100000"/>
              </a:lnSpc>
              <a:buNone/>
            </a:pPr>
            <a:r>
              <a:rPr lang="en-US" sz="57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Эндоплазматическая сеть образует разветвлённую систему мембранных трубочек и полостей. По ней вещества перемещаются внутри клетки, а также распределяются между участками, где они нужны для работы.
</a:t>
            </a:r>
            <a:endParaRPr lang="en-US" sz="1234" dirty="0"/>
          </a:p>
        </p:txBody>
      </p:sp>
      <p:sp>
        <p:nvSpPr>
          <p:cNvPr id="11" name="Text 3"/>
          <p:cNvSpPr txBox="1"/>
          <p:nvPr/>
        </p:nvSpPr>
        <p:spPr>
          <a:xfrm>
            <a:off x="3440554" y="3116833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и преобразование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58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Шероховатая ЭПС несёт рибосомы и помогает образовывать белки, а гладкая ЭПС участвует в синтезе липидов и некоторых других соединений. Это делает сеть важным центром химических процессов.
</a:t>
            </a:r>
            <a:endParaRPr lang="en-US" sz="1264" dirty="0"/>
          </a:p>
        </p:txBody>
      </p:sp>
      <p:sp>
        <p:nvSpPr>
          <p:cNvPr id="12" name="Text 4"/>
          <p:cNvSpPr txBox="1"/>
          <p:nvPr/>
        </p:nvSpPr>
        <p:spPr>
          <a:xfrm>
            <a:off x="701027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Сортировка и доставка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Аппарат Гольджи принимает вещества от ЭПС, изменяет их, сортирует и упаковывает в пузырьки. Затем они направляются к нужным участкам клетки или выводятся наружу.
</a:t>
            </a:r>
            <a:endParaRPr lang="en-US" sz="129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7279" y="3524430"/>
            <a:ext cx="8387621" cy="12532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Лизосомы и вакуоли: хранение и переработка веществ
</a:t>
            </a:r>
            <a:endParaRPr lang="en-US" sz="2604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94129" y="1387975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Внутриклеточное переваривание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Лизосомы содержат ферменты, которые расщепляют крупные молекулы на более простые вещества. Благодаря этому клетка может использовать продукты распада повторно и избавляться от ненужных структур.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033600" y="1387975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Обновление структур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Лизосомы участвуют в разрушении старых органоидов и частиц, утративших свою функцию. Такое «уборочное» действие помогает клетке сохранять порядок и поддерживать нормальную работу.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94129" y="2475807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веществ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Вакуоли накапливают воду, соли, питательные вещества и продукты обмена. У животных клеток они обычно небольшие, а у растений могут занимать значительную часть объёма клетки.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033600" y="2475807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Тургор и форма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Крупная центральная вакуоль растительной клетки создаёт внутреннее давление, называемое тургором. Оно помогает клетке держать форму, а растению — сохранять упругость и устойчивость тканей.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клетка растёт и делится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делением клетка не только увеличивается, но и точно копирует наследственный материал, чтобы каждая новая клетка получила полный набор ДНК.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показывает: деление — это не простое разделение клетки, а точный процесс передачи наследственной информации и образования новых клеток.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«Строение и функции клетки»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19760" y="1531950"/>
            <a:ext cx="4727380" cy="1884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органоидов клетки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870025" y="4569900"/>
            <a:ext cx="77616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сведения по биологии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11400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каждый органоид выполняет собственную роль, а вместе они обеспечивают согласованную работу клетки.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77471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органоидов различны, но взаимосвязаны: одни обеспечивают поступление веществ, другие — энергию, синтез, хранение и передачу информации.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11568" y="1372511"/>
            <a:ext cx="2711552" cy="33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растительной клетки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Прочная оболочка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стенка окружает растительную клетку снаружи, придаёт ей прочность и защищает от повреждений. Благодаря ей клетки растений могут образовывать устойчивые ткани и сохранять форму.
</a:t>
            </a:r>
            <a:endParaRPr lang="en-US" sz="1299" dirty="0"/>
          </a:p>
        </p:txBody>
      </p:sp>
      <p:sp>
        <p:nvSpPr>
          <p:cNvPr id="12" name="Text 3"/>
          <p:cNvSpPr txBox="1"/>
          <p:nvPr/>
        </p:nvSpPr>
        <p:spPr>
          <a:xfrm>
            <a:off x="3440554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
</a:t>
            </a:r>
            <a:pPr algn="l" indent="0" marL="0">
              <a:lnSpc>
                <a:spcPct val="100000"/>
              </a:lnSpc>
              <a:buNone/>
            </a:pPr>
            <a:r>
              <a:rPr lang="en-US" sz="59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Хлоропласты содержат зелёный пигмент хлорофилл и позволяют растительной клетке использовать световую энергию. В них образуются органические вещества, необходимые для роста и питания растения.
</a:t>
            </a:r>
            <a:endParaRPr lang="en-US" sz="1290" dirty="0"/>
          </a:p>
        </p:txBody>
      </p:sp>
      <p:sp>
        <p:nvSpPr>
          <p:cNvPr id="13" name="Text 4"/>
          <p:cNvSpPr txBox="1"/>
          <p:nvPr/>
        </p:nvSpPr>
        <p:spPr>
          <a:xfrm>
            <a:off x="681569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Крупная вакуоль
</a:t>
            </a:r>
            <a:pPr algn="l" indent="0" marL="0">
              <a:lnSpc>
                <a:spcPct val="100000"/>
              </a:lnSpc>
              <a:buNone/>
            </a:pPr>
            <a:r>
              <a:rPr lang="en-US" sz="591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вакуоль занимает значительную часть объёма клетки и накапливает воду, соли и растворённые вещества. Она также помогает поддерживать внутреннее давление и упругость тканей.
</a:t>
            </a:r>
            <a:endParaRPr lang="en-US" sz="1281" dirty="0"/>
          </a:p>
        </p:txBody>
      </p:sp>
      <p:sp>
        <p:nvSpPr>
          <p:cNvPr id="14" name="Text 5"/>
          <p:cNvSpPr txBox="1"/>
          <p:nvPr/>
        </p:nvSpPr>
        <p:spPr>
          <a:xfrm>
            <a:off x="3439518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клеточной стенки и крупной вакуоли растительные клетки часто имеют более правильную и устойчивую форму. Это особенно важно для листьев, стеблей и других опорных органов.
</a:t>
            </a:r>
            <a:endParaRPr lang="en-US" sz="129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7045" y="1418231"/>
            <a:ext cx="3474958" cy="336116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животной клетки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22850" y="1835573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животной клетки нет клеточной стенки, поэтому её очертания могут быть более разнообразными. Это даёт клеткам гибкость и помогает им приспосабливаться к разным функциям в тканях.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22850" y="3519599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4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Внутриклеточная переработка
</a:t>
            </a:r>
            <a:pPr algn="l" indent="0" marL="0">
              <a:lnSpc>
                <a:spcPct val="100000"/>
              </a:lnSpc>
              <a:buNone/>
            </a:pPr>
            <a:r>
              <a:rPr lang="en-US" sz="652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79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8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Лизосомы помогают расщеплять вещества и обновлять клеточные структуры. Такая система особенно важна в организме, где клетки должны быстро перестраиваться и выполнять разные задачи.
</a:t>
            </a:r>
            <a:endParaRPr lang="en-US" sz="1304" dirty="0"/>
          </a:p>
        </p:txBody>
      </p:sp>
      <p:sp>
        <p:nvSpPr>
          <p:cNvPr id="13" name="Text 4"/>
          <p:cNvSpPr txBox="1"/>
          <p:nvPr/>
        </p:nvSpPr>
        <p:spPr>
          <a:xfrm>
            <a:off x="3102844" y="1835573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Активный обмен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 развитые митохондрии обеспечивают клетки энергией, необходимой для движения, сокращения и быстрого обмена веществ. Поэтому животные клетки часто работают очень активно.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102844" y="3519599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7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специализаций
</a:t>
            </a:r>
            <a:pPr algn="l" indent="0" marL="0">
              <a:lnSpc>
                <a:spcPct val="100000"/>
              </a:lnSpc>
              <a:buNone/>
            </a:pPr>
            <a:r>
              <a:rPr lang="en-US" sz="643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76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7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организме животных клетки сильно различаются: одни передают сигналы, другие сокращаются, третьи защищают или переносят вещества. Это делает ткани и органы более гибкими и функциональными.
</a:t>
            </a:r>
            <a:endParaRPr lang="en-US" sz="128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клетка поддерживает жизнь организма
</a:t>
            </a:r>
            <a:endParaRPr lang="en-US" sz="2900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обмен веществ и деление клеток связаны с работой всего организма.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клетки разных тканей отличаются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клеток проявляется не только в функции, но и в их строении: форма, органоиды и особенности оболочки помогают выполнять нужную работу.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ткани состоят из клеток, приспособленных к своим задачам, поэтому эффективность организма зависит от точности клеточной специализации.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клеточной специализации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150" y="1905538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 — общая основа живого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3189063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объединяет мембрану, цитоплазму и органоиды в единую систему, где согласованно идут питание, дыхание, синтез, рост и деление. Именно это делает живые организмы целостными.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2026-06-01T12:39:49Z</dcterms:created>
  <dcterms:modified xsi:type="dcterms:W3CDTF">2026-06-01T12:39:49Z</dcterms:modified>
</cp:coreProperties>
</file>