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цикл: ключевые понятия и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— процесс роста, удвоения ДНК и деления клетки, обеспечивающий развитие и обновление.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клеточного цикла: от наблюдений к молекулам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1831 года, когда Роберт Броун впервые описал ядро, изучение клеточного цикла прошло путь от простого наблюдения до детального понимания молекулярных механизмов благодаря современным методам биологии.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— упорядоченная последовательность фаз, в которых клетка растёт, удваивает ДНК и делится, обеспечивая увеличение числа клеток.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Обновление тканей и регенерация зависят от клеточного цикла, позволяя восстанавливать повреждённые органы и поддерживать гомеостаз организма.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и функции клеточного цикла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Клеточный цикл контролирует передачу наследственной информации и участвует в половом размножении, определяя здоровье и развитие организмов.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клеточного цикла: обзор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включает фазы G1, S и G2, когда клетка растёт и реплицирует ДНК, готовясь к разделению. Это самый продолжительный этап цикла.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клетки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происходит через митоз у соматических клеток или мейоз у половых, в итоге образуются новые клетки с постоянным или изменённым набором хромосом.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клеточного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Схема, отображающая ключевые фазы и контрольные точки клеточного цикла.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фазы G1 клетка активно растёт, синтезируются новые органоиды и белки, необходимые для полноценной работы и последующего удвоения ДНК.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аккумулирует питательные вещества и энергетические ресурсы, чтобы обеспечить успешное прохождение следующих этапов цикла.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Оцениваются внешние условия: наличие сигналов роста и достаточных ресурсов для перехода в фазу S, предотвращается преждевременное деление.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G1: рост клетки и подготовка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S: синтез ДНК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фазе S происходит точное удвоение генетического материала, каждая хромосома формирует две сестринские хроматиды для будущих дочерних клеток.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Репликация ДНК строго контролируется белками и ферментами для минимизации ошибок и поддержания стабильности наследственной информации.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допущенные на этом этапе, могут привести к генетическим мутациям, поэтому предусмотрены механизмы коррекции и остановки цикла.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G2 характеризуется синтезом белков, необходимых для образования веретена деления и координации процессов митоза или мейоза.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проходит проверку целостности и полноты репликации ДНК, исправляя возможные дефекты перед разделением.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Фаза G2: подготовка к делению клетки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рост и подготовка обеспечивают успешное разделение хромосом и равномерное распределение клеточного материала.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процесс деления соматических клеток, приводящий к образованию двух идентичных дочерних клеток с полным набором хромосом.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рост организма, замену повреждённых клеток и регенерацию тканей, поддерживая гомеостаз и жизнеспособность.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важен для одноклеточных и многоклеточных организмов, позволяя им эффективно размножаться и адаптироваться к изменениям среды.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Митоз: определение и роль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982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митоза: последовательность событий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5300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Подготовительные фазы митоза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профазе хромосомы конденсируются, ядерная оболочка исчезает, а веретено деления формируется для правильного разделения хроматид.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24341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Завершающие процессы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Метафаза характеризуется выстраиванием хромосом по экватору, анафаза — разъединением сестринских хроматид, телофаза — формированием ядер и цитокинезом.
</a:t>
            </a:r>
            <a:endParaRPr lang="en-US" sz="13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фаз митоза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митоза у человека занимает около 1–2 часов, где профаза занимает почти половину этого периода.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Профаза является самой продолжительной стадией, обеспечивая подготовку хромосом к правильному распределению.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Текущие биологические исследования,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значение митоза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способствует росту организма, создавая новые клетки для увеличения тканей и органов, а также обеспечивает замену изношенных клеток.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Важнейшая роль митоза — восстановление повреждённых тканей, что помогает организму быстро реагировать на травмы и поддерживать здоровье.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Данный процесс сохраняет генетическую стабильность, передавая идентичный набор хромосом дочерним клеткам, что важно для бесполого размножения.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гамет с гаплоидным набором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мейоза число хромосом сокращается вдвое, что важно для полового размножения. Яйцеклетки и сперматозоиды получаются с уникальной комбинацией генов.
</a:t>
            </a:r>
            <a:endParaRPr lang="en-US" sz="857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— генетический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мейоза происходит обмен участками между гомологичными хромосомами, благодаря чему увеличивается разнообразие наследственных признаков у потомства.
</a:t>
            </a:r>
            <a:endParaRPr lang="en-US" sz="999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распределение хромосом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 гомологичных хромосом обеспечивает формирование различных генетических комбинаций в образующихся гаметах, что повышает адаптивность.
</a:t>
            </a:r>
            <a:endParaRPr lang="en-US" sz="988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Мейоз: особенности процесса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 — редукционное деление, во время которого число хромосом сокращается вдвое, происходит обмен участками между гомологами в профазе.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II — эквационное деление, напоминает митоз; происходит разделение сестринских хроматид на отдельные клетки без удвоения ДНК.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мейоза: мейоз I и мейоз II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формируются четыре гаплоидные клетки, каждая с уникальным набором генетической информации, что обеспечивает генетическое разнообразие.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778283"/>
            <a:ext cx="4750071" cy="22562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митоза и мейоза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митоза и мейоза представлены для наглядного понимания их биологических функций.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стабильность клеток, а мейоз важен для разнообразия и сексуального размножения.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средней школы, 2023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в профазе I позволяет обмениваться участками между хромосомами, создавая новые сочетания генов и расширяя генетическое разнообразие.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расхождение хромосом в анафазе I даёт множество вариантов распределения хромосом в гаметах у человека, что существенно увеличивает вариативность.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комбинированное действие этих процессов приводит к формированию миллионов уникальных гамет, обеспечивая адаптацию видов.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разнообразие при мейозе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точки клеточного цикла: защита от ошибок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 защита на этапе G1/S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контрольной точке G1/S клетка оценивает доступность ресурсов и наличие повреждений ДНК, решая можно ли перейти к синтезу ДНК. Это предотвращает распространение мутаций.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контрольных точек на поздних этапах цикла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Контрольные точки G2/M и метафаза обеспечивают корректность ДНК и правильное прикрепление хромосом к веретену деления, что необходимо для точного распределения генетического материала.
</a:t>
            </a:r>
            <a:endParaRPr lang="en-US" sz="139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клеточного цикла и связанные болезни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в регуляции клеточного цикла приводят к неконтролируемому делению, что часто становится причиной опухолей и развития раковых заболеваний.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при репликации и делении ДНК могут вызывать хромосомные аномалии, например, анеуплоидию, как при синдроме Дауна.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вирусы, такие как папилломавирус, блокируют контрольные точки, что способствует развитию злокачественных новообразований.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144"/>
            <a:ext cx="2675520" cy="26284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373" y="2328144"/>
            <a:ext cx="2675520" cy="262848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8905" y="2328144"/>
            <a:ext cx="2675520" cy="2628489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клеточного деления у различных организмов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корней и побегов у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непрерывное деление клеток в меристемах, что позволяет растениям расти, формировать новые побеги и корни, обеспечивая увеличение массы и адаптацию к среде.
</a:t>
            </a:r>
            <a:endParaRPr lang="en-US" sz="1002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у ящериц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Ящерицы могут восстанавливать утраченные хвосты благодаря активному делению клеток через митоз, что служит примером регенеративных способностей у животных.
</a:t>
            </a:r>
            <a:endParaRPr lang="en-US" sz="1002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гамет у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в половых органах человека приводит к образованию уникальных яйцеклеток и сперматозоидов, обеспечивая разнообразие и передачу генов следующему поколению.
</a:t>
            </a:r>
            <a:endParaRPr lang="en-US" sz="1002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митоза и мейоза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и мейоз обеспечивают рост, восстановление и разнообразие организмов, играя ключевую роль в поддержании жизни и эволюции видов.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2026-05-09T07:02:33Z</dcterms:created>
  <dcterms:modified xsi:type="dcterms:W3CDTF">2026-05-09T07:02:33Z</dcterms:modified>
</cp:coreProperties>
</file>