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время: как эпоха отражается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хранит голос своей эпохи и помогает понять прошлое.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поступки и образы в разных веках звучат по-разному. Чтобы понять замысел автора, важно учитывать историю времени, его личный опыт, окружение и события, которые могли повлиять на выбор героев и конфликтов.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и биография помогают понять текст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писатель в жизни своего времени
</a:t>
            </a:r>
            <a:endParaRPr lang="en-US" sz="2797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подробно показывает одежду, еду, жильё и привычные занятия людей. По таким деталям читатель видит, как проходил обычный день в прошлом и чем жизнь отличалась от современной.
</a:t>
            </a:r>
            <a:endParaRPr lang="en-US" sz="120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сохраняются обращения, интонации и особенности разговоров эпохи. Они помогают понять не только язык времени, но и то, как люди относились друг к другу в семье, школе и обществе.
</a:t>
            </a:r>
            <a:endParaRPr lang="en-US" sz="122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окружение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комнаты, двора, улицы или школы создаёт живую картину эпохи. Через пространство произведения можно узнать, где жили люди, как учились, работали и проводили свободное время.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Нравы и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передаёт представления о долге, чести, справедливости и добре. Эти ценности показывают, какие поступки считались правильными, а какие осуждались людьми того времени.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испытания и история времени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революции, смена власти и цензура нередко становятся частью биографии писателя. Такие события влияют на его взгляды, круг тем и настроение произведений.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Переезды, фронт, ссылка или эмиграция меняют жизненный опыт автора. Из этих переживаний рождаются герои, конфликты и интонация, по которым легко почувствовать дух эпохи.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входит в жизнь автора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меняют творчество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возникают в литературе разных эпох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зависят от того, чем живёт общество и какие вопросы волнуют людей сильнее всего.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время, тем заметнее бытовые и семейные сюжеты; в периоды перемен усиливаются исторические и гражданские темы.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как признак времени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книги легко узнать по устаревшим словам, особым обращениям и названиям предметов, которые уже вышли из употребления. Они сразу подсказывают, к какой эпохе относится текст.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произведения чаще используют живую разговорную речь, новые слова и выражения, связанные с техникой, школой и городской жизнью. Так язык показывает изменения в мире вокруг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специально сохраняет старинные слова, чтобы точнее передать атмосферу времени. В таком случае речь героев становится не только средством общения, но и важной частью образа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историческая эпоха влияет на творчество писателя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крупные события и изменения общества отражаются в литературе.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влияют не только на сюжет, но и на настроение, язык и выбор художественных средств.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примерам школьной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эпохи к художественному произведению
</a:t>
            </a:r>
            <a:endParaRPr lang="en-US" sz="2475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историческая реальность превращается в литературный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скрытый смысл в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нельзя говорить открыто, писатели выбирают намёки, иносказания и аллегории. Так они всё равно передают своё мнение о несправедливости и важных событиях.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детали помогают высмеять недостатки общества, не называя их прямо. Читатель должен внимательнее вглядываться в текст и замечать скрытые подсказки автора.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делают произведение многослойным: один образ может означать и предмет, и идею, и настроение эпохи. Благодаря этому текст становится глубже и интереснее для обсуждения.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часто не ослабляют, а усиливают художественный эффект. Когда смысл спрятан, читатель дольше размышляет над произведением и лучше запоминает его.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современников и потомков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произведение понятно людям своей эпохи, потому что говорит о знакомых проблемах, привычках и чувствах. Читатель легко узнаёт в нём жизнь своего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годы книга становится ещё и историческим свидетельством. Она показывает, как люди думали, говорили и переживали, поэтому помогает новым поколениям увидеть прошлое живым и близким.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творчество писателя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факторы обычно заметны в произведениях, где автор особенно остро чувствует перемены своей эпохи.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общественные перемены чаще всего задают тон тексту, а личный опыт и новые открытия уточняют темы и образы.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«Писатель и время»; условная диаграмма для учебного анализа.
</a:t>
            </a:r>
            <a:endParaRPr lang="en-US" sz="12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994" y="1571326"/>
            <a:ext cx="249187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автора и его взгляд на мир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часто становятся первым источником тем и образов. То, что ребёнок видит вокруг, потом нередко возвращается в книгах как важная деталь или жизненный урок.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расширяет круг знаний, учит точнее наблюдать и сравнивать людей. Поэтому в текстах автора могут появляться школьные сцены, размышления о чтении и интерес к языку.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 семье, дружба, профессия и круг общения влияют на то, о чём писатель думает и как оценивает события. Через это формируется его собственный взгляд на мир.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Утраты, переезды, трудные решения и успехи делают интонацию текста более личной. Именно опыт помогает автору убедительно изображать чувства героев и их внутренний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79473"/>
            <a:ext cx="4392900" cy="1053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литературы XIX и XXI веков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темы, язык и герои вместе с жизнью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чаще обращена к общественному долгу и нравственному выбору, а XXI век сильнее связан с личной свободой, технологиями и самоопределением.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литературы: сравнение типичных признаков разных эпох.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формирует образ героя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историческое время постепенно превращается в литературный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произведения остаются важными долгое время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переживает своё время, когда в ней есть понятные каждому вопросы: дружба, справедливость, ответственность и выбор. Эти темы не стареют, потому что встречаются в жизни людей разных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исторические подробности становятся непривычными, чувства героев остаются узнаваемыми. Читатель видит страх, надежду, сомнение или радость и легко сопоставляет их со своим опытом.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возвращают к разговору о человеке вообще, а не только о прошлой эпохе. Поэтому их читают снова: они помогают понять и историю, и самого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 узнаёт о прошлом из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показывает прошлое через живые сцены, поэтому запоминается лучше сухих фактов.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особенно хорошо раскрывает повседневную жизнь и семейные отношения, а также помогает почувствовать эпоху через детали и речь героев.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«Писатель и время»; условные значения для учебной диаграммы.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которые стали голосом своей эпохи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свидетельством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авторы так точно передали свою эпоху, что их книги читаются почти как разговор с прошлым. В них слышны тревоги общества, перемены в жизни людей и особая интонация времени, которую легко представить рядом с портретом писателя и старой рукописью.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память о больших событиях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часто входит в книги через судьбы обычных людей. Поэтому рядом с именем писателя уместны обложки произведений, кадры исторической ленты и страницы, на которых заметны следы эпохи и личного переживания автора.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читают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писатели интересны не только как талантливые художники слова, но и как точные наблюдатели своего века. Их тексты помогают увидеть, чем жили люди, о чём спорили и какие вопросы считали самыми важными.
</a:t>
            </a:r>
            <a:endParaRPr lang="en-US" sz="10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литературе как фон, тема и испытание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эпоха может звучать в книге по-разному: через событие, судьбу героя или скрытый символ.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время проявляется там, где оно влияет на выбор героя и смысл конфликта; память о прошлом соединяет разные поколения.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презентации; условная шкала для сравнения проявлений времени в литературе.
</a:t>
            </a:r>
            <a:endParaRPr lang="en-US" sz="13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связь писателя и его времени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помогает точнее понимать смысл произведения: становится ясно, почему автор выбирает именно этих героев, события и детали, а не описывает жизнь вообще.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замечать исторические реалии, особенности языка и скрытую авторскую позицию. Читатель начинает видеть, как личное и общественное связаны в одном 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развивает внимательность и умение сравнивать эпохи. Благодаря ему литература воспринимается не только как чтение, но и как часть культурной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хранит голос своего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превращает события эпохи в образы, а книга сохраняет память о людях, их чувствах и вопросах. Через литературу легче увидеть прошлое, понять настоящее и почувствовать связь времён.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2026-05-22T12:24:21Z</dcterms:created>
  <dcterms:modified xsi:type="dcterms:W3CDTF">2026-05-22T12:24:21Z</dcterms:modified>
</cp:coreProperties>
</file>