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болит голова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Разбираемся, почему болит голова и как помочь правильно.
</a:t>
            </a:r>
            <a:endParaRPr lang="en-US" sz="4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может заболеть после уроков, экрана, пропущенного завтрака или недосыпа. Если понимать причины и простые меры помощи, легче сохранить самочувствие и вовремя заметить, когда нужен взрослый.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школьникам важно знать это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Головная боль — это неприятное чувство в области головы. Оно может быть слабым или сильным, появляться ненадолго или надолго, а иногда мешает сосредоточиться.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головная боль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вместе с болью приходит усталость, тошнота или раздражение. Тогда хочется тишины, закрыть глаза и немного отдохнуть от шума и яркого света.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ребёнка ощущение может быть своим. Поэтому важно не угадывать, а спокойно рассказать взрослому, что именно и как сильно болит.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бывает разной: давящей, пульсирующей или колющей. У ребёнка может заболеть лоб, виски, затылок или сразу вся голова — это тоже случается.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голова болит после недосыпа, голода или нехватки воды. Ещё к этому добавляются долгий экран, яркий свет, шум и духота в комнате.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7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причины у детей
</a:t>
            </a:r>
            <a:endParaRPr lang="en-US" sz="2417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Причины, которые встречаются чаще всего
</a:t>
            </a:r>
            <a:endParaRPr lang="en-US" sz="1779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боль появляется вместе с простудой, температурой или сильной усталостью после уроков. Волнение перед контрольной тоже может неприятно напомнить о себе.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ещё может спровоцировать боль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может ощущаться боль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Ребёнку кажется, что голову стало трудно держать ровно. Боль может быть не очень сильной, но уже мешает думать и работать.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тяжесть
</a:t>
            </a:r>
            <a:endParaRPr lang="en-US" sz="1555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может стать давящим, пульсирующим или колющим. Иногда оно нарастает постепенно в течение дня, как будто голова устала вместе со всем телом.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чувство усиливается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Могут появиться светобоязнь, чувствительность к шуму, слабость и желание лечь в тихом месте. Тогда хочется, чтобы вокруг стало спокойно и не слишком ярко.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дополнительные признаки
</a:t>
            </a:r>
            <a:endParaRPr lang="en-US" sz="115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выпить воды и немного посидеть или полежать в тишине. Часто это уже помогает голове «успокоиться» без лишних действий и суеты.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проветренная комната, короткий перерыв от экрана и отдых без яркого света. Если ребёнок давно не ел, может помочь лёгкий перекус.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Спокойствие, сон и свежий воздух тоже работают. Если через время легче не стало, нужно обязательно позвать взрослого и не терпеть молча.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в лёгких случаях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простых действий при боли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шагов, которые помогают понять, что делать сначала, а когда подключать взрослого.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950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675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582125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длинного чтения хочется тишины
</a:t>
            </a:r>
            <a:pPr algn="ctr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долго читал, потом стал тереть глаза и наклонил голову к парте. Голова начала ныть, и ему захотелось просто посидеть спокойно. Короткий перерыв и вода помогают вернуть силы, когда мозг устал от долгой работы.
</a:t>
            </a:r>
            <a:endParaRPr lang="en-US" sz="1164" dirty="0"/>
          </a:p>
        </p:txBody>
      </p:sp>
      <p:sp>
        <p:nvSpPr>
          <p:cNvPr id="8" name="Text 2"/>
          <p:cNvSpPr txBox="1"/>
          <p:nvPr/>
        </p:nvSpPr>
        <p:spPr>
          <a:xfrm>
            <a:off x="5172300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утомляет быстрее, чем кажется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играла на телефоне слишком долго и заметила, что свет стал раздражать, а шум вокруг мешает ещё сильнее. Голова словно сказала: «Хватит на сегодня». Полезно отложить экран, посмотреть вдаль и немного отдохнуть.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голова болит от усталости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вместе с болью появилась рвота, высокая температура или сильная сонливость, помощь нужна немедленно. Ребёнку может быть трудно играть, говорить или даже встать.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взрослый сразу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головная боль очень сильная, началась после удара или падения, сразу расскажи взрослому. Такая ситуация не для терпения и не для «само пройдёт».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самочувствие резко ухудшается и становится необычно плохо, взрослый должен узнать об этом сразу. Чем раньше он заметит проблему, тем быстрее можно помочь.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9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признаки, которые нельзя пропускать
</a:t>
            </a:r>
            <a:endParaRPr lang="en-US" sz="2739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Судороги, слабость рук или ног и спутанная речь — очень тревожные признаки. В такой момент нужна срочная помощь взрослых и врача.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болит шея, трудно проснуться или состояние быстро ухудшается, это тоже опасно. Ребёнка нельзя оставлять без внимания ни на минуту.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настораживает головная боль, которая совсем не похожа на обычную и быстро становится сильнее. Она может быть знаком серьёзной проблемы.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случаях нельзя ждать, спорить или пытаться перетерпеть. Нужно сразу позвать взрослых, чтобы они быстро приняли правильное решение.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588" y="1537821"/>
            <a:ext cx="391500" cy="34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6656" y="1512471"/>
            <a:ext cx="348862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088" y="1555221"/>
            <a:ext cx="391500" cy="313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делать не нужно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813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пить таблетки или сиропы без взрослого. Даже обычное лекарство должно быть выбрано и дано правильно, иначе можно навредить себе вместо помощи.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4986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принимать лекарства самому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43809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голова уже сильно болит, лучше остановиться и отдохнуть. Бег, прыжки и активные игры могут усилить неприятные ощущения и быстро испортить самочувствие.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35535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бегать и не играть через боль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62948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молча терпеть, спорить из-за этого или сидеть в шуме и ярком свете. Взрослый должен узнать о боли сразу, чтобы помочь вовремя.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2121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скрывать сильную боль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Режим дня помогает телу работать спокойно и без лишней усталости. Когда ребёнок спит достаточно, ест вовремя и делает паузы, голова болит заметно реже.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привычки защищают от головной боли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Вода, движение и прогулки поддерживают силы в течение дня. Свежий воздух и короткий отдых особенно полезны после уроков, чтения и долгого сидения за столом.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Привычки, которые помогают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полезных действий в течение дня помогает уменьшить усталость и снизить риск головной боли.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2675" y="1205853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6675" y="1205853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4519" y="1205853"/>
            <a:ext cx="473813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головная боль связана с простудой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514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идут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насморк, кашель, боль в горле или температура, голова тоже может заболеть. В такой ситуации важно не торопиться и дать организму отдохнуть.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328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тёплое питьё и отдых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простуды полезны спокойствие, сон и тёплые напитки. Они не лечат всё сразу, но помогают чувствовать себя немного лучше и не уставать ещё сильнее.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142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нужен при ухудшении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температура высокая, ребёнку становится тяжелее или состояние быстро меняется, требуется взрослый и врач. Простуда не должна превращаться в героический марафон.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Сильное волнение перед контрольной или ответом у доски может вызвать напряжение в голове и шее. В такие моменты тело словно говорит: «Мне нужен перерыв».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боль появляется из-за эмоций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Обида, страх и ссоры тоже влияют на самочувствие. Если переживаний много, ребёнку полезны спокойный разговор, тишина и рядом добрый взрослый.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Когда эмоции долго не отпускают, боль может вернуться снова. Помогают отдых, сон, прогулка и понимание, что не всё нужно решать сразу.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318"/>
            <a:ext cx="2916900" cy="17233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911068"/>
            <a:ext cx="2916900" cy="17233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483425" y="118105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классе: что произошло сначала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заметил, что ребёнок держится за лоб и щурится от света. Важно вспомнить, когда началась боль, ел ли он утром и не было ли удара или падения. Такие детали помогают понять, нужна ли просто пауза или взрослый разговор.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483425" y="299080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вечер: маленькие подсказки для взрослых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мама или папа спрашивают, где болит сильнее — в лбу, висках или затылке. Ещё важны температура, тошнота, светобоязнь и то, пил ли ребёнок воду и достаточно ли спал ночью.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дома и в школе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помогают описать боль без догадок: ребёнок быстро показывает, терпимо ли ему или уже совсем трудно учиться и двигаться.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этой шкале удобно показать, насколько сильно болит голова и когда нужна помощь взрослого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1–10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оценки боли от 1 до 10, используемая для простого описания самочувствия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52500" y="241125"/>
            <a:ext cx="21879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терпеть молча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454450" y="19246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взрослый узнаёт раньше
</a:t>
            </a:r>
            <a:pPr algn="l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сказать сразу, можно быстрее выпить воды, отдохнуть или разобраться, почему стало плохо. Молчание только откладывает помощь и делает день сложнее.
</a:t>
            </a:r>
            <a:endParaRPr lang="en-US" sz="1399" dirty="0"/>
          </a:p>
        </p:txBody>
      </p:sp>
      <p:sp>
        <p:nvSpPr>
          <p:cNvPr id="10" name="Text 3"/>
          <p:cNvSpPr txBox="1"/>
          <p:nvPr/>
        </p:nvSpPr>
        <p:spPr>
          <a:xfrm>
            <a:off x="3270825" y="3462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боль мешает обычным делам
</a:t>
            </a:r>
            <a:pPr algn="r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Ребёнку становится труднее читать, писать и сосредотачиваться. Настроение тоже портится, потому что даже маленькая головная боль умеет быть очень назойливой.
</a:t>
            </a:r>
            <a:endParaRPr lang="en-US" sz="1399" dirty="0"/>
          </a:p>
        </p:txBody>
      </p:sp>
      <p:sp>
        <p:nvSpPr>
          <p:cNvPr id="11" name="Text 4"/>
          <p:cNvSpPr txBox="1"/>
          <p:nvPr/>
        </p:nvSpPr>
        <p:spPr>
          <a:xfrm>
            <a:off x="3270825" y="35030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Вовремя найденная причина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взрослый знает о боли, он может заметить усталость, голод, простуду или тревогу. Тогда помощь будет спокойной, безопасной и подходящей именно для ситуации.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срочная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отличить обычную головную боль от ситуации, где нужен взрослый и врач.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Головная боль чаще всего связана с усталостью, голодом или простудой. Помогают вода, тишина и отдых, а при сильной боли или тревожных признаках нужен взрослый.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2026-05-21T08:45:42Z</dcterms:created>
  <dcterms:modified xsi:type="dcterms:W3CDTF">2026-05-21T08:45:42Z</dcterms:modified>
</cp:coreProperties>
</file>