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общества и пути их преодоления.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развития современного общества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сегодня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ускоряет жизнь, но вместе с ним растут риски, которые затрагивают образование, здоровье, труд и доверие между людьми.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2738" y="1845400"/>
            <a:ext cx="146025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анализа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показывает, как социальные, экономические, экологические и цифровые трудности переплетаются между собой и влияют на повседневную жизнь людей.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рассматриваются причины проблем и их последствия, чтобы увидеть не только сами трудности, но и механизмы их усиления.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темы обозначены возможные решения: от образования и правил до международного сотрудничества и личной ответственности.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уделено роли школьников и молодёжи, потому что именно они формируют навыки, нормы и запрос на изменения.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проблемы усиливаются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ускоряют обмен информацией, но одновременно повышают зависимость людей от цифровой среды, автоматизации и сетевых платформ. Это делает уязвимыми и работу, и образование, и личную безопасность.
</a:t>
            </a:r>
            <a:endParaRPr lang="en-US" sz="97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взаимозависимым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связывает страны экономически и политически, поэтому локальные кризисы быстрее становятся международными. Изменения цен, поставок и миграции ощущаются далеко за пределами одной страны.
</a:t>
            </a:r>
            <a:endParaRPr lang="en-US" sz="97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 климатические сдвиги меняют потребности общества: растут города, стареет население, усиливается нагрузка на медицину, жильё и транспорт. Старые модели уже не всегда работают.
</a:t>
            </a:r>
            <a:endParaRPr lang="en-US" sz="97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цепной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нестабильность усиливает тревожность и недоверие, потому что люди ощущают последствия кризисов в доходах, занятости и качестве жизни практически сразу.
</a:t>
            </a:r>
            <a:endParaRPr lang="en-US" sz="9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 к решениям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исходные факторы переходят в последствия и какие меры снижают риск.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бедность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заметен не только в доходах: он влияет на выбор района жизни, качество обучения и возможность вовремя получить помощь.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разрыв в базовых возможностях, тем выше риск бедности, изоляции и долгосрочных социальных потерь.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презентации; без привязки к конкретной статистике.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социальные лифты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стартовая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школьного образования зависит не только от программы, но и от кадров, оборудования, поддержки семьи и доступа к цифровым ресурсам. Именно здесь часто формируются первые различия в шансах.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поддержке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занятия, кружки и репетиторы помогают сильным ученикам ускоряться, но для многих семей они недоступны. В результате разрыв между детьми растёт уже в подростковом возрасте.
</a:t>
            </a:r>
            <a:endParaRPr lang="en-US" sz="865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раннего ухода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отсев из системы образования обычно связан с усталостью, трудностями в учёбе и отсутствием мотивации. Он сокращает выбор профессий и ослабляет будущую конкурентоспособность.
</a:t>
            </a:r>
            <a:endParaRPr lang="en-US" sz="917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успеху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лифт работает лучше там, где есть понятные маршруты: качественная школа, профориентация, наставники и возможность продолжать обучение без лишних барьеров.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доступ к медицине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районе мало врачей или долго добираться до поликлиники, люди откладывают обращение за помощью. Это особенно опасно при хронических и скрыто развивающихся заболеваниях.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обследований, лекарств и процедур заметно влияет на то, когда человек обращается к врачу. Для семей с ограниченным бюджетом профилактика часто уступает срочным расходам.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запоздалого 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профилактики и поздняя диагностика повышают вероятность осложнений, снижают качество жизни и увеличивают нагрузку на систему здравоохранения в целом.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показала, что доверие к медицине, прозрачная коммуникация и понятные правила поведения так же важны, как оборудование и лекарства.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труда и занятости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профессиях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берёт на себя повторяющиеся операции, поэтому особенно быстро меняются профессии, где важна стандартизированная работа. Часть задач исчезает, а часть переходит к людям с новыми навыками.
</a:t>
            </a:r>
            <a:endParaRPr lang="en-US" sz="953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труда растёт ценность цифровой грамотности, умения общаться и анализировать информацию. Эти навыки полезны почти в любой сфере и помогают быстрее адаптироваться.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всю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Молодому человеку уже недостаточно один раз выбрать профессию на всю жизнь. Сегодня нужно быть готовым переобучаться, менять направление и сохранять гибкость мышления.
</a:t>
            </a:r>
            <a:endParaRPr lang="en-US" sz="1044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карьеры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карьера всё чаще строится на способности соединять знания из разных областей и быстро осваивать новые инструменты, а не только на узкой специализации.
</a:t>
            </a:r>
            <a:endParaRPr lang="en-US" sz="10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изменение климата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экономии ресурсов начинается с повседневных решений: бережного расхода воды, электричества и топлива. Такие привычки уменьшают нагрузку на природу и семейный бюджет.
</a:t>
            </a:r>
            <a:endParaRPr lang="en-US" sz="923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и переработка снижают объём отходов и сохраняют сырьё. Раздельный сбор работает только тогда, когда ему следуют жители, школы и предприятия.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долговечных и ремонтопригодных товаров помогает сократить потребление и количество мусора. Важен не отказ от удобства, а более осознанная покупка.
</a:t>
            </a:r>
            <a:endParaRPr lang="en-US" sz="1044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потребление становится нормой там, где личная ответственность поддержана городской инфраструктурой и понятными правилами обращения с отходами.
</a:t>
            </a:r>
            <a:endParaRPr lang="en-US" sz="10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устойчивое потребление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ускоряет износ природы, поэтому важны экономия ресурсов, ремонт вещей и выбор долговечных товаров.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отходами и энергопотреблением: именно они быстрее всего усиливают загрязнение и дефицит ресурсов.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World Bank, What a Waste 2.0 (2018) и IEA; оценочная визуализация без прямого сопоставления показателей.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36679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цифровой безопасности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аккаунтов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пароли, двухфакторная аутентификация и осторожность с ссылками уменьшают риск взлома аккаунтов. Чем меньше привычка открывать подозрительные сообщения, тем ниже вероятность потери данных и денег.
</a:t>
            </a:r>
            <a:endParaRPr lang="en-US" sz="1031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оставляет долгий след: скриншоты, переписки и комментарии трудно полностью убрать. Подросткам важно знать, куда обращаться за поддержкой, и не отвечать агрессией на агрессию.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легко копируются и могут использоваться без согласия. Поэтому важно проверять настройки приватности, ограничивать публикацию адреса, телефона и школьной информации, а также удалять лишние разрешения приложений.
</a:t>
            </a:r>
            <a:endParaRPr lang="en-US" sz="1031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мошенничества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Фишинговые письма и сообщения часто маскируются под банк, школу или знакомый сервис. Их цель — заставить человека срочно перейти по ссылке, назвать код или перевести деньги.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типичные сцены информационного шума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без источника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ленте появляется тревожный заголовок, который обещает сенсацию, но не ведёт к первоисточнику. Несколько комментариев уже превращают слух в «доказанный факт», хотя проверка занимает меньше минуты. В такой среде скорость часто побеждает точность.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которая подталкивает к эмоциям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одновременно открыты мессенджер, видео и новостной сайт. Пользователь видит десятки сообщений, но не успевает отличить важное от шумного. Алгоритм подбрасывает всё более эмоциональный контент, потому что именно он удерживает внимание дольше всего.
</a:t>
            </a:r>
            <a:endParaRPr lang="en-US" sz="103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который оказался подделкой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пересылают красивую картинку с «громкой статистикой», но цифры на ней не совпадают с данными официального отчёта. Такие материалы выглядят убедительно, пока читатель не сравнит несколько источников и не заметит, как легко текст подменяет проверку.
</a:t>
            </a:r>
            <a:endParaRPr lang="en-US" sz="10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нарастает опасный конфликт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делят мир на «своих» и «чужих». Когда разговор заменяют ярлыки и обобщения, исчезает готовность слышать аргументы другой стороны, а обычное несогласие быстро превращается в враждебность.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агрессии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 сеть попадают оскорбления, унизительные мемы и язык ненависти. Они делают агрессию нормой общения, усиливают стереотипы и толкают наиболее уязвимых людей к ответной радикальной позиции.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финальной стадии страдают не только отдельные люди, но и всё пространство доверия. Появляются травля, насилие и страх публичного разговора, а общество теряет способность решать споры без давления и угроз.
</a:t>
            </a:r>
            <a:endParaRPr lang="en-US" sz="1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переезда к интеграции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переезда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покидает место, где ему небезопасно или где нет работы и образования. Решение о переезде почти всегда связано с поиском более стабильной жизни для себя и семьи.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интеграции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прибытия начинается адаптация: язык, документы, школа, жильё и новые социальные нормы. Именно здесь особенно важны поддержка, понятные правила и уважительное отношение со стороны местного сообщества.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интеграция успешна, мигранты включаются в обучение, труд и общественную жизнь. Если нет, растут изоляция, недоверие и конфликты, а напряжение ощущают и приезжие, и принимающая среда.
</a:t>
            </a:r>
            <a:endParaRPr lang="en-US" sz="9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повысить качество управления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Неэффективные расходы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решения принимаются непрозрачно, ресурсы расходуются не на общественную пользу, а на частные интересы. В итоге школы, больницы и дороги получают меньше качества, чем могли бы.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доступ к услугам зависит от связей, а не от правил, люди перестают верить в справедливость. Это особенно опасно для подростков, которые раньше других замечают двойные стандарты.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Работающие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процедуры, общественный контроль и открытая отчётность уменьшают пространство для злоупотреблений. Чем понятнее правила и ответственность, тем выше качество управления и чувство защищённости у граждан.
</a:t>
            </a:r>
            <a:endParaRPr lang="en-US" sz="10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конфликты выходят за пределы фронта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рушится повседневность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городе, где идут боевые действия, школа закрывается первой, а больница работает с перебоями. Семьи теряют привычный распорядок, бизнес — поставки, а дети — доступ к нормальному обучению. Один локальный конфликт быстро затрагивает жизнь далеко за его пределами.
</a:t>
            </a:r>
            <a:endParaRPr lang="en-US" sz="925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региона
</a:t>
            </a:r>
            <a:pPr algn="ctr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 редко остаётся только военной новостью. Он поднимает цены, осложняет перевозки и усиливает потоки людей, вынужденных искать безопасность. Для соседних стран это означает нагрузку на жильё, медицину, рынок труда и систему помощи.
</a:t>
            </a:r>
            <a:endParaRPr lang="en-US" sz="968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дипломатия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начинается с переговоров, международного права и постоянных каналов связи между сторонами. Даже когда компромисс далёк, дипломатия позволяет удерживать конфликт от эскалации и сохранять пространство для гуманитарной помощи.
</a:t>
            </a:r>
            <a:endParaRPr lang="en-US" sz="9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сдвиги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старение населения требуют не только новых зданий, но и другой организации транспорта, медицины и школьной сети.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ускоряется: нагрузка на здравоохранение и социальную поддержку будет расти быстрее, чем в прошлом столетии.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Population Prospects 2024; доля населения 65+ по миру (1950, 2024, 2050, прогноз).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психическое здоровье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перегрузка и постоянное сравнение себя с другими усиливают тревожность и раздражительность. Регулярный режим дня, перерывы и снижение экранного времени помогают сохранить устойчивость и внимание.
</a:t>
            </a:r>
            <a:endParaRPr lang="en-US" sz="954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 взрослых снижает риск одиночества, а уважительный разговор помогает заметить проблему раньше. Подростку важно не оставаться с трудностями наедине и просить о помощи без страха осуждения.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выгорания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Выгорание часто связано с завышенными ожиданиями и отсутствием отдыха. Реалистичная нагрузка, планирование дел и право на ошибку уменьшают давление и делают учебный процесс более устойчивым.
</a:t>
            </a:r>
            <a:endParaRPr lang="en-US" sz="983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тревога мешает учёбе, сну или общению, нужна профессиональная помощь. Обращение к психологу или врачу — это не слабость, а нормальный шаг к восстановлению благополучия.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действия, которые ведут к большим изменениям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связаны между собой: социальные, цифровые и экологические риски усиливают друг друга. Поэтому нужны знания, ответственность и участие каждого — от школьных привычек до общественной позиции.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2026-07-26T01:22:49Z</dcterms:created>
  <dcterms:modified xsi:type="dcterms:W3CDTF">2026-07-26T01:22:49Z</dcterms:modified>
</cp:coreProperties>
</file>