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Млекопитающие, или Звери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успешная группа позвоночных с заботой о потомстве.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путь к успеху в 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очень давно и прошли большой путь развития. Их успех связан с мозгом, теплокровностью, живорождением у большинства видов и заботой о детёнышах.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 — главный признак класса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 первых дней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самок млекопитающих есть молочные железы, которые вырабатывают молоко для детёнышей. Это помогает малышам получать пищу даже тогда, когда они ещё не могут питаться самостоятельно.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молока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молоке содержатся вода, белки, жиры, молочный сахар и минеральные вещества. Такой состав обеспечивает быстрый рост, даёт энергию и помогает организму развиваться без задержек.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не только питает, но и передаёт детёнышам защитные вещества. Благодаря этому молодые животные лучше сопротивляются болезням в самый уязвимый период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домашних животных период вскармливания особенно важен. Он влияет на здоровье, рост и дальнейшее развитие организма, поэтому ранний уход имеет большое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кожа защищают тело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волосы помогают млекопитающим удерживать тепло тела. Это особенно важно в холодную погоду, когда животному нужно сохранять постоянную температуру и не терять слишком много энергии.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кожи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защищает кожу от повреждений, солнца и холода. Он делает тело более устойчивым к внешним воздействиям и помогает животному чувствовать изменения окружающей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у кошек и мышей помогают ориентироваться в пространстве и замечать препятствия. У ежа иглы тоже произошли от волос, но стали прочной защитой от врагов.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 покрове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китов и дельфинов волосяной покров сильно уменьшен, потому что их тело приспособлено к жизни в воде. Там важнее обтекаемая форма и другие способы защиты тепла.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млекопитающие освоили разные условия жизни. Их строение тела и способы передвижения позволяют жить как на суше, так и в воде или воздухе.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видов связана с сушей, а водные и летающие формы показывают высокую приспособляемость класса.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«Класс Млекопитающие, или Звери»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признак есть у млекопитающих, что он даёт организму и где это заметно на примерах.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работают вместе и помогают млекопитающим жить в самых разных условиях.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«Общая характеристика млекопитающих»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 постоянная температура тела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неизменная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температура тела остаётся почти постоянной и обычно держится в пределах 36–39 °C. Это позволяет организму работать стабильно в разные сезоны и при разной погоде.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 холоде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помогает животным быть подвижными ночью, зимой и в прохладную погоду. Они не зависят так сильно от температуры окружающей среды, как многие другие животные.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постоянной температуры требует много энергии. Поэтому млекопитающим нужно регулярно питаться, чтобы организм получал достаточно топлива для движения и обогрева.
</a:t>
            </a:r>
            <a:endParaRPr lang="en-US" sz="15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детёнышей и забота о потомстве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под защитой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детёнышей млекопитающих развивается внутри организма матери и рождается живым. С первых минут жизни им нужна защита, тепло и питание, которое обеспечивает молоко. Именно поэтому рядом с детёнышем обычно остаётся мать, а у многих видов — и вся семья.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обучение не менее важно, чем кормление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не только кормят молодых животных, но и показывают им, как искать пищу и избегать опасности. У волков, львов и обезьян это особенно заметно: взросление происходит постепенно, через наблюдение и повторение.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как исключение из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 относятся к млекопитающим, но развиваются не совсем обычно. Они откладывают яйца, а затем заботятся о потомстве уже после появления детёныша на свет.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млекопитающего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развития у большинства млекопитающих и отдельное исключение для яйцекладущих видов.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питание у млекопитающих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нужны для откусывания пищи. У млекопитающих они помогают легко захватывать кусочки еды, а у грызунов такие зубы растут почти всю жизнь и постоянно стачиваются.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хорошо развиты у хищников. Они помогают удерживать добычу и разрывать пищу, поэтому особенно заметны у кошачьих, волков и других животных, которые охотятся.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зубы перетирают и измельчают пищу. У травоядных они широкие и удобны для обработки растительной пищи, которая требует тщательного пережёвывания.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зубов показывают, чем питается животное. Строение челюстей и зубов тесно связано с образом жизни, поэтому по ним легко понять пищевые привычки вида.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млекопитающих по типу питания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влияет на форму зубов, строение челюстей и работу пищеварительной системы, поэтому у разных групп заметно различаются внешние признаки.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схеме видно, что наиболее многочисленны травоядные и всеядные млекопитающие; это связано с разнообразием доступной пищи.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данные, составленные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кровообращение у млекопитающих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дышат лёгкими, которые обеспечивают поступление кислорода в кровь и удаление углекислого газа. Такой способ дыхания поддерживает активный обмен веществ и движение в самых разных условиях.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млекопитающих состоит из четырёх камер, поэтому артериальная и венозная кровь почти не смешиваются. Органы получают больше кислорода, а ткани работают быстрее и эффективнее.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активностью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кровообращение помогает животным долго бегать, быстро плавать и успешно охотиться. Именно поэтому млекопитающие могут быть активными даже в холодную погоду и в ночное время.
</a:t>
            </a:r>
            <a:endParaRPr lang="en-US" sz="12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основными группами млекопитающих по способу размножения и развитию детёнышей.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составляют основную часть современных млекопитающих, а яйцекладущие и сумчатые сохраняют более редкие способы развития потомства.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общая характеристика класса Млекопитающие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млекопитающих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антилопа и другие быстро бегущие виды имеют длинные конечности, сильные мышцы и лёгкое тело. Это помогает им спасаться от врагов и преодолевать большие расстояния.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 заяц передвигаются прыжками благодаря мощным задним ногам. Такой способ движения удобен на открытых пространствах, где важно быстро менять направление и скорость.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Рытьё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приспособлен к жизни под землёй: его передние лапы широкие и сильные, а тело вытянутое. Это позволяет легко прокладывать ходы в почве.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и тюлень живут в воде, поэтому их тело обтекаемое, а конечности превращены в ласты. Такие признаки уменьшают сопротивление воды и облегчают движение.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 — единственные млекопитающие, способные к активному полёту. Их крылья образованы кожной перепонкой, растянутой между удлинёнными пальцами передних конечностей.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разным условиям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вида может сочетаться несколько приспособлений сразу: например, густой мех, жировой слой и широкие лапы помогают выживать в суровой среде.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 требуют разных признаков, поэтому строение тела млекопитающих тесно связано с их средой обитания и образом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данные, составленные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 природе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входят в пищевые цепи как хищники, травоядные и всеядные животные. Они связывают между собой разные уровни экосистемы и помогают поддерживать природное равновесие.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уменьшают число насекомых, грызунов и других организмов. Благодаря этому леса, луга и водоёмы меньше страдают от чрезмерного размножения отдельных 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 разносят семена на шерсти или вместе с пищей. Так растения могут расселяться на новые территории и занимать подходящие места для роста.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плотины, меняют течение рек и создают новые водоёмы. Такие изменения влияют не только на воду, но и на растения, птиц и других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 человек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древности человек разводит млекопитающих ради пищи, сырья и помощи в хозяйстве. Корова даёт молоко и мясо, овца — шерсть, а лошадь долго служила в перевозках.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рядом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помогает человеку охранять дом, сопровождать и выполнять служебные задачи. За это её ценят за преданность, чуткий слух и способность быстро обучаться.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науке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Мыши, крысы, кролики и свиньи используются в исследованиях, потому что их организм хорошо изучен. Это помогает проверять лекарства и лучше понимать работу живых 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диких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дикие млекопитающие нуждаются в защите, поскольку их численность снижается из-за охоты, разрушения мест обитания и загрязнения природы. Сохранение видов важно для природы и человека.
</a:t>
            </a:r>
            <a:endParaRPr lang="en-US" sz="11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необычные млекопитающие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необычные особенности некоторых млекопитающих и их связь с условиями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признаки помогают этим животным выживать в своей среде: одни связаны с размножением, другие — с поиском пищи и ориентацией.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примеры редких и необычных млекопитающих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млекопитающее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основных признаках класса Млекопитающие и показывает, как определить принадлежность животного к этой группе.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успех через приспособления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Млекопитающих отличают молочные железы, шерсть, теплокровность, лёгкие, четырёхкамерное сердце и забота о потомстве. Вместе эти признаки помогают им жить почти в любой среде и сохранять высокую численность.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2026-05-31T21:06:34Z</dcterms:created>
  <dcterms:modified xsi:type="dcterms:W3CDTF">2026-05-31T21:06:34Z</dcterms:modified>
</cp:coreProperties>
</file>