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строят самолёты?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перевозить людей, грузы и помогать там, где трудно добраться.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полётов к большим лайнерам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люди впервые подняли самолёт в небо. Сначала машины были маленькими и летали недалеко, а потом стали сильнее, выше и вместительнее — почти как летающие дома!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экономит время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летит намного быстрее машины и поезда. Поэтому дальняя поездка занимает не дни, а всего несколько часов, и человек быстрее оказывается там, где нужен.
</a:t>
            </a:r>
            <a:endParaRPr lang="en-US" sz="1237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попасть в другой город или страну, самолёт помогает не тратить много времени в пути. Это особенно удобно для путешествий, учёбы и работы.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промедления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полёт полезен и в срочных случаях. Если нужно успеть к важной встрече или доставить что-то срочно, самолёт становится очень надёжным помощником.
</a:t>
            </a:r>
            <a:endParaRPr lang="en-US" sz="1299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перевозят людей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самолёты везут людей на отдых, к родным, на учёбу и работу. В одном рейсе могут лететь десятки и даже сотни пассажиров.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помогает добираться далеко и быстро. То, что на земле заняло бы очень много времени, в небе становится коротким и почти незаметным приключением.
</a:t>
            </a:r>
            <a:endParaRPr lang="en-US" sz="882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салон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самолёта есть кресла, багажные полки и всё, что нужно для поездки. Пассажирам удобно сидеть, отдыхать и смотреть в окно на облака.
</a:t>
            </a:r>
            <a:endParaRPr lang="en-US" sz="9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перевозят грузы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Посылки и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самолёты перевозят посылки, товары и детали для заводов. Они помогают доставлять нужные вещи туда, где ждать долго нельзя.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срочные грузы: лекарства, медицинские материалы и всё, что нужно быстро доставить людям. Тут самолёт работает почти как супергерой.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хрупких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грузы не должны долго лежать в дороге. Быстрая перевозка помогает сохранить их качество и доставить всё вовремя и в порядке.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может привезти помощь очень быстро, даже если путь далёкий. Это важно, когда вещи должны попасть в нужное место прямо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соединяют города и страны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места ближе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связывают между собой города, острова и страны. Благодаря им люди могут быстро оказаться там, куда раньше добирались очень долго.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помогает людям учиться, работать и встречаться в разных местах. Можно жить в одном городе, а важные дела делать в другом.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меньше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самолёты летают часто, расстояния будто уменьшаются. Дороги становятся короче, а встречи — проще. Это очень удобно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помогают в беде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 вертолёты помогают при пожарах и наводнениях. Они быстро прилетают туда, где людям нужна срочная поддержка и помощь.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быстро привозят врачей, еду, воду и лекарства. Это особенно важно там, куда машина проехать не может.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спасательных полётах нельзя медлить. Нужно лететь быстро, но очень точно, чтобы помощь попала именно туда, где она нужна.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воздуха легче искать тех, кто потерялся или оказался в трудном месте. Лётчики видят большую территорию и могут заметить то, что с земли не видно.
</a:t>
            </a:r>
            <a:endParaRPr lang="en-US" sz="8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видят и изучают учёные с воздуха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облака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самолёта удобно наблюдать за облаками, ветром и погодой. Учёные лучше понимают, как меняется небо и когда может начаться опасный шторм.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природа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видно большие леса, реки и поля. Так учёные замечают, где природе нужна защита, и следят, всё ли с ней в порядке.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большие пространства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помогают изучать моря и огромные территории, которые трудно осмотреть с земли. Это помогает узнавать больше о нашей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самолёт летит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держат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самолёта есть крылья. Когда он быстро движется, воздух помогает ему подниматься и удерживаться в небе, словно невидимая опора.
</a:t>
            </a:r>
            <a:endParaRPr lang="en-US" sz="1330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толкают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двигают самолёт по взлётной полосе и в воздухе. Благодаря их силе самолёт набирает скорость, а потом продолжает ровный полёт.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становится устойчивым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самолёт летит достаточно быстро, он держится высоко и не падает. Поэтому в небе он может спокойно и ровно двигаться к цели.
</a:t>
            </a:r>
            <a:endParaRPr lang="en-US" sz="1330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самолёты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делают из материалов, которые должны быть и лёгкими, и прочными. Если самолёт легче, ему нужно меньше топлива для полёта.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новые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самолётов используют алюминий, сталь и современные материалы. Они помогают сделать корпус крепким, чтобы он выдерживал полёт и разные нагрузки.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прочности и веса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стараются построить самолёт так, чтобы он не был слишком тяжёлым, но при этом оставался надёжным. Это почти как собрать крепкую, но не тяжёлую игрушку.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самолётом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 в кабине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Самолётом управляют пилоты. Они сидят в кабине и следят за полётом, как внимательные капитаны. Их задача — вести самолёт спокойно, точно и без лишней спешки.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Приборы-помощники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пилотами находятся приборы и кнопки. Они показывают высоту, скорость, направление и работу самолёта. Благодаря этим помощникам пилот знает, что происходит вокруг и внутри машины.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под контролем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самолёты умеют помогать пилотам держать нужный курс. Но человек всё равно остаётся главным. Он принимает решения и следит, чтобы самолёт летел правильно и безопасно.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полёте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перед рейсом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вылетом самолёт внимательно проверяют. Специалисты смотрят на двигатель, крылья, колёса и приборы. Такая проверка помогает заметить неполадки ещё до начала полёта.
</a:t>
            </a:r>
            <a:endParaRPr lang="en-US" sz="1064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авиации есть точные правила, которые выполняют все. Пилоты, механики и диспетчеры работают очень внимательно, потому что в небе важна каждая мелочь, даже самая маленькая.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надёжный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самолёт исправен и команда готова, пассажиры могут лететь спокойно. Безопасность в авиации — это не случайность, а результат проверки, опыта и аккуратной работы многих людей.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топливо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становятся тише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могут сильно шуметь, особенно при взлёте. Поэтому инженеры создают двигатели, которые работают тише. Так людям рядом с аэропортом становится комфортнее.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самолёт шумит меньше и использует меньше топлива, он становится дружелюбнее к природе. Инженеры постоянно ищут способы сделать полёты более чистыми и бережными.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расходует топливо, поэтому важно использовать его разумно. Новые двигатели и более лёгкие материалы помогают тратить меньше топлива и летать экономичнее.
</a:t>
            </a:r>
            <a:endParaRPr lang="en-US" sz="8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аэропорту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Заправка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полётом самолёт наполняют топливом, чтобы он мог улететь далеко и вернуться обратно. Это важная часть подготовки к рейсу, без которой полёт не начнётся.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осматривают, моют и проверяют после перелёта. Так он остаётся чистым и готовым к новому рейсу, а пассажиры видят аккуратную и ухоженную машину.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команды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аэропорту трудятся пилоты, диспетчеры, механики и грузчики. Каждый помогает самолёту вовремя взлететь, безопасно сесть и правильно доставить пассажиров или багаж.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и посадка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даёт самолёту место, где он начинает и заканчивает путь. Здесь всё организовано так, чтобы взлёт и посадка проходили спокойно и без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бывают разными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самолёты везут людей на отдых, учёбу, работу и к родным. В них удобные кресла, багажные полки и всё нужное для долгого пути.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самолёты перевозят посылки, лекарства, детали и другие нужные вещи. Они особенно полезны, когда груз нужно доставить очень быстро и без задержек.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самолёты помогают защищать страну. Они могут выполнять разные задачи: патрулировать небо, сопровождать другие самолёты и быстро реагировать на опасные ситуации.
</a:t>
            </a:r>
            <a:endParaRPr lang="en-US" sz="1127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самолёты лёгкие и быстрые. На них летают для тренировок, показательных выступлений и соревнований. Они не везут много груза, зато отлично показывают ловкость.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самолёты и вертолёты приходят на помощь в беде. Они ищут людей, доставляют врачей, воду и лекарства туда, где помощь нужна срочно.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делают самолёт на заводе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чертёж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инженеры придумывают будущий самолёт и рисуют его чертёж. Они решают, каким будет корпус, крылья и двигатель, чтобы машина летала надёжно и удобно.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деталей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 заводе изготавливают и соединяют части самолёта. Корпус, крылья, кабину и двигатель собирают очень точно, как большую сложную конструкцию из множества деталей.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земле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самолёт собран, его внимательно проверяют на земле. Специалисты смотрят, всё ли работает правильно, и убеждаются, что машина готова к следующему этапу.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Испытательный полёт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наземных проверок самолёт отправляют в полёт испытателей. Только если он показывает хороший результат, его допускают к перевозке пассажиров и грузов.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7331" y="1390009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самолётами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Конструкторы создают чертежи и продумывают каждую часть самолёта. Их работа похожа на сборку очень сложной модели, где важна каждая линия и деталь.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придумывают, каким будет самолёт, и помогают сделать его надёжным. Они рассчитывают форму, размеры и материалы, чтобы машина могла безопасно летать.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Механики проверяют и обслуживают самолёты. Они следят, чтобы все детали были исправны, а самолёт был готов к новому рейсу без сюрпризов.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 управляют самолётом в полёте и отвечают за пассажиров и груз. Они внимательно следят за приборами и ведут самолёт по нужному маршруту.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помогают самолётам безопасно летать, взлетать и садиться. Они держат связь с пилотами и подсказывают, как лучше действовать в небе и в аэропорту.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делают самолёты тише, легче и экономичнее. Уже сейчас используют новые материалы и улучшают двигатели, чтобы тратить меньше топлива.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идеи для более чистых полётов. Учёные ищут способы снизить шум, уменьшить выбросы и сделать самолёты ещё удобнее для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самолёты могут начать работать на электричестве. Это поможет летать бережнее по отношению к природе и использовать энергию более разумно.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самолётам будущего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самолёты нужны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помогают людям быстро добираться в другие города и страны. То, что пешком или на поезде заняло бы много времени, на самолёте проходит значительно быстрее.
</a:t>
            </a:r>
            <a:endParaRPr lang="en-US" sz="797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трудных ситуациях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беда, самолёты и вертолёты могут быстро привезти спасателей, врачей, еду и воду. Они помогают там, где наземный транспорт не справится.
</a:t>
            </a:r>
            <a:endParaRPr lang="en-US" sz="880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самолёты, чтобы наблюдать за погодой, лесами и морями. С высоты видно то, что с земли заметить трудно, почти как с вышки для супернаблюдателей.
</a:t>
            </a:r>
            <a:endParaRPr lang="en-US" sz="813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важных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перевозят посылки, лекарства и другие срочные грузы. Это особенно важно, когда вещи нужно доставить без задержек и в сохранности.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— помощник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строят не просто так: они быстро соединяют города, перевозят людей и грузы, помогают спасателям и учёным. Это умная техника, которая каждый день делает жизнь удобнее и безопаснее.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2026-05-25T16:54:57Z</dcterms:created>
  <dcterms:modified xsi:type="dcterms:W3CDTF">2026-05-25T16:54:57Z</dcterms:modified>
</cp:coreProperties>
</file>