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 в ХХ-ХХI веках: основные направления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формирования современной цивилизации: наука и культура.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мира: научные и культурные вызовы ХХ-ХХI вв.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урбанизация изменили образ жизни, формируя единое информационное пространство и новые культурные ценности.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промышленная революция: эпоха перемен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электричества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1870-х годов электричество начало широко применяться, открывая новые возможности для промышленности и быта. Это привело к коренным изменениям в производстве и комфорте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автомобиля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Бенц в 1885 году создал первый автомобиль с двигателем внутреннего сгорания, что запустило массовую автомобилизацию и привело к развитию транспортных 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телекоммуникаций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телеграфа Морзе, телефона Белла и радиотехнологий Попова в XIX веке радикально изменило способы передачи информации, ускоряя коммуникации по всему миру.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научные открытия начала XX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относительности Эйнштейна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разработал специальную и общую теории относительности (1905—1915), которые изменили представление о времени, пространстве и гравитации.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Квантовая механика и её основатели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 Планк, Нильс Бор и Эрвин Шрёдингер заложили основы квантовой механики, открыв новые законы микромира в 1900-1930-е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ДНК и развитие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Джеймс Уотсон и Фрэнсис Крик открыли двойную спираль ДНК, что стало фундаментом для генетики и биотехнологий.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технологических революций в XX–XXI веках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технологий и их влияние на общество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освоения космоса: достижения XX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«Спутника-1» и начало космической эры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вывел на орбиту первый искусственный спутник Земли — «Спутник-1», что стало ключевым событием холодной войны и символом технического прогресса.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Юрия Гагарина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Юрий Гагарин стал первым человеком в космосе, что открыло новую эру исследований и вдохновило развитие мировых космических программ.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космическая станция и марсианские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1998 года функционирует МКС, объединяющая усилия многих стран. Современные миссии Curiosity и Perseverance изучают Марс, расширяя знания о планетах.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развитые страны достигли практически полной грамотности, обеспечивая равный доступ к знаниям среди населения.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высшее образование и внедрение научных исследований в учебные программы способствуют развитию инноваций и компетенций.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 и STEM-инициативы расширяют возможности обучения, а академическая мобильность стимулирует международный обмен опытом.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формировании научно-культурного пространства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катализатор новой коммуникационной эры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интернета: ARPANET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1969 году стартовал проект ARPANET, ставший предшественником глобальной сети. Это положило основу для современного интернета, связав университеты и исследовательские центры.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Всемирной паутины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Тим Бернерс-Ли разработал протокол WWW, который сделал интернет удобным для широкой аудитории, изменив способы обмена информацией.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пользователей и новые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по 2022 число пользователей интернета выросло с 361 млн до 5 млрд. Появились цифровые профессии, социальные сети и онлайн-бизнесы, изменившие экономику и культуру.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эволюция массовой культуры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в истории к 2008 году более половины населения планеты проживает в городах, что меняет социальную и экономическую структуру общества.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 массовой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Комиксы, поп-арт, разнообразные музыкальные стили и глобальная мода становятся массовыми феноменами, отражая дух эпохи и технологические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субкультур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возникли битники, хиппи, панки, а в XXI — поклонники K-pop, формируя новые культурные сообщества с уникальными ценностями и стилем.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достижения медицины XX–XXI веков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борьба с инфекциями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 в 1928 году положило начало эре эффективного лечения бактериальных болезней и спасло миллионы жизней.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рентгена, МРТ и ультразвука улучшило диагностику заболеваний, позволяя раньше выявлять патологии и проводить эффективное лечение.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человека и генетические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2003 году завершён проект по расшифровке человеческого генома. Появились методы редактирования генов, такие как CRISPR, открывающие новые горизонты медицины.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компьютеров и мобильных устройств в начале XXI века кардинально изменило способы получения и передачи информации, создав условия для глобальной цифровой взаимосвязи.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Информационное общество и цифровая культура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и социальные сети стали основными каналами коммуникации, а дистанционное обучение и онлайн-энциклопедии расширили доступ к знаниям во всем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сообщества объединили людей с общими интересами независимо от географических границ, что сформировало уникальные формы цифровой культуры и обмена опытом.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Киберкультура развилась как новое социальное явление, влияющее на поведение, идентичность и творческое самовыражение в условиях цифровой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современного искусства: новые формы и технологии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как реакция на массовую культуру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достиг пика в 1950–1960-х годах, выражая критику и одновременно восхищение массовыми образами и потребительской культурой. Работы Энди Уорхола и Роя Лихтенштейна отражают симбиоз искусства и рекламы.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искусство и социальный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искусство, представленное такими фигурами как Бэнкси, превратилось в мощный инструмент выражения социально-политических идей, разрушая границы между галереей и городским пространством.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art: интеграция технологий и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VR, интерактивных инсталляций и цифровых технологий digital art стал важным направлением, расширяющим возможности художественного выражения и вовлечения аудитории.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трансформация XX–XXI веков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 его 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возникший в начале XX века, стал символом свободы и импровизации, объединил афроамериканские традиции с европейскими музыкальными элементами, оказав глобальное культурное воздействие.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Рок-н-ролл и молодежные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1950–1960-х рок-н-ролл установил новые стандарты музыкального выражения и стал саундтреком социальных перемен, вызвав рост контркультур и новых музыкальных жанров.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и цифровая революция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цифровых форматов и платформ, таких как Spotify и Яндекс.Музыка, кардинально изменило способы распространения и потребления музыки, стирая географические и социальные барьеры.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развития мирового кино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кинематографа: от немого до цифрового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черно-белого немого кино к современным высокотехнологичным фильмам сопровождался внедрением звука, цвета, спецэффектов, что радикально изменило восприятие зрителей.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киношколы и режиссеры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стал индустриальным центром, однако европейские (Бергман), японские (Куросава) и советские (Тарковский) мастера внесли значительный вклад, сформировав уникальные кинематографические 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платформы и методы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онлайн-сервисов, таких как Netflix, вместе с инновациями в анимации и спецэффектах (Disney, Pixar) расширило аудиторию и изменило способы потребления киноискусства.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475914"/>
            <a:ext cx="5426700" cy="27452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вклад стран в развитие науки и культуры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достижения и направления в науке, технологиях и культуре ведущих стран мира, подчёркивающие их роли в формировании современного общества.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страна внесла уникальный вклад как в научные открытия, так и в развитие культурного наследия, что демонстрирует взаимосвязь технологий и искусства в глобальном масштабе.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UNESCO, НАСА, Oxford Index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внедрение новых технологий сократили долю ручного труда, повысив производительность и изменив структуру экономики в течение XX и XXI веков.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профессии в сферах IT, биотехнологий и услуг, а дистанционная работа стала доступной широким слоям населения, изменив традиционные трудовые модели.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 и глобальные коммуникации усилили обмен знаниями, что вызвало трансформацию социальных практик и адаптацию к новым технологическим реалиям.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технологии: трансформация жизни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науки и культуры: ключевые события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1945–1950-е: Создание ЮНЕСКО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организации для поддержки образования, науки и сохранения культурного наследия на международном уровне в поствоенный период.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Венецианская биеннале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культурного обмена через международные выставки и сотрудничество художников со всего мира.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1998: Запуск МКС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проект многих стран, ставший символом международного научного сотрудничества в космической сфере.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2014: Программа «Креативная Европа»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инициатива по поддержке культурных и творческих отраслей для укрепления транснационального сотрудничества.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их влияние на мир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атомной бомбы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 1945 году изменила баланс сил и открыла новую эру в военной науке, породив одновременно моральные и политические вызовы для 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гонка и технологический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 в 1957 году и освоение космоса стали результатом соперничества в холодной войне, что стимулировало развитие коммуникаций и вычислительной техники.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Мирное применение военных инноваций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созданные для военных нужд, такие как GPS, интернет и лазерные системы, нашли широкое использование в гражданских сферах, изменив образ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генная инженерия вызывают дилеммы, связанные с моралью, безопасностью и возможными последствиями для природы и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вызовы и новые вопросы современности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авторских прав ставит вопросы о балансе между защитой творцов и свободным доступом к информации в интернете.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данных становится критическим аспектом в эпоху цифрового обмена, требуя новых правил и этических норм.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цифровое искусство порождают дискуссии о влиянии технологий на традиционные культурные ценности и идентичность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науки и культуры формирует фундамент инноваций и творческого развития. Важно найти гармонию между прогрессом и сохранением этических норм для устойчивого развития общества.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культура: слагаемые будущего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2026-05-11T07:47:03Z</dcterms:created>
  <dcterms:modified xsi:type="dcterms:W3CDTF">2026-05-11T07:47:03Z</dcterms:modified>
</cp:coreProperties>
</file>