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Лесков: герои, язык и отношение к России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показал Россию через живых людей, их речь и выбор.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его место в литературе XIX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жил в эпоху после отмены крепостного права, когда Россия быстро менялась. Среди великих писателей века он особенно выделялся вниманием к провинции, ремёслам, церковной жизни и судьбам простых людей.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Н. С. Лесков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родился в Орловской губернии и с детства видел жизнь уездной России, где рядом существовали бедность, труд, вера и сильные народные характеры.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много ездил по стране, служил и работал в разных местах, наблюдая купцов, крестьян, чиновников, священников, мастеровых и военных в их повседневной жизни.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журналиста помог ему писать так, будто читатель слышит живую речь очевидца и замечает точные бытовые детали, а не только сюжет событий.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 произведениях Лескова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 страну через деревни, уездные города, монастыри, мастерские, трактиры и дороги. Его интересует не парадная Россия, а обычная жизнь и судьба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Россия сурова и бедна, но в ней есть талант, терпение, смекалка и внутренняя сила. Поэтому его книги одновременно и правдивы, и глубоко человечны.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894" y="1387800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3088" y="1394430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лесковских героев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умеют делать своё дело точно и умело, даже если их труд остаётся незамеченным и не приносит славы.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происхождение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это люди из народа: мастеровые, солдаты, странники, купцы, священники и провинциальные женщины.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запоминаются по манере говорить: через слово Лесков сразу показывает характер, привычки и жизненный опыт.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важный момент герой раскрывается через поступок: честность, верность слову и готовность помочь становятся главным мерилом.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слабого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ценит тех, кто не проходит мимо чужой беды и умеет проявить милосердие даже в трудной ситуации.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957126"/>
            <a:ext cx="3812100" cy="181074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Лескова и их герои
</a:t>
            </a:r>
            <a:endParaRPr lang="en-US" sz="2069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разные произведения Лескова раскрывают разные стороны человека и русской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принадлежат к разным слоям общества, но каждый раскрывает важную черту характера и времени.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Н. С. Лескова: «Левша», «Очарованный странник», «Леди Макбет Мценского уезда», «Человек на часах»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64 года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прожил в эпоху больших перемен и успел увидеть, как народный талант часто остаётся без признания.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даты Н. С. Лескова: 1831–1895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сформировало его интерес к простым людям, которые умеют делать великое, оставаясь незаметными.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героях Лескова раскрывается Россия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бытовой детали Лесков приходит к нравственному выводу.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Лескова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широко использует разговорную речь, пословицы и поговорки, поэтому его проза звучит естественно и близко к живому разговору людей разных сословий.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охотно включает редкие слова и авторские новообразования, чтобы точнее передать среду, профессию и характер персонажа без длинных объяснений.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Лескова всегда индивидуальна: по одному-двум репликам можно понять, кто перед нами — мастер, чиновник, странник или купец.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язык делает текст выразительным и помогает увидеть не только событие, но и внутренний мир человека, его привычки и отношение к жизни.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черты чаще всего встречаются у героев Лескова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первый план у Лескова выходят качества, которые помогают человеку пройти трудности и сохранить достоинство в обычной жизни.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его героев сочетаются труд, внутренняя стойкость и совесть; именно это делает их живыми и убедительными.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образов в произведениях Н. С. Лескова; распределение условное, для визуализации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«Очарованный странник»: человек в пути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Флягин идёт через степи, службы и опасности, словно не человек, а путник, которого всё время проверяет судьба. В его дороге чувствуется простор России, где за каждым поворотом может ждать и беда, и неожиданная встреча.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полная испытаний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переживает лишения, ошибки и тяжёлые выборы, но не теряет внутреннего стержня. Даже в самых суровых обстоятельствах он остаётся живым, наблюдательным и способным помнить о добре, которое встречал на своём пути.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которая рождается в трудностях
</a:t>
            </a:r>
            <a:endParaRPr lang="en-US" sz="137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«Человек на часах» и тема долга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Постников стоит на посту не ради славы, а ради службы. Но в решающий момент он выбирает не буквальное исполнение приказа, а спасение человека, оказавшегося в смертельной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поступка солдат не получает награды: его ждут разбор, наказание и непонимание начальства. Лесков показывает, что формальная дисциплина не всегда совпадает с настоящей нравственной правдой.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рассказа — простой вопрос: что важнее, правило или человеческая жизнь? Писатель отвечает ясно: милосердие и совесть выше страха перед наказанием и служебного порядка.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«Леди Макбет Мценского уезда»: трагедия страсти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Катерина Измайлова живёт в тесном, душном мире, где ей не хватает тепла, внимания и внутренней опоры. Это делает её натуру особенно напряжённой и уязвимой.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героини постепенно превращается в разрушительную силу. Вместо свободы она выбирает путь, который ведёт к преступлению и моральному падению.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оправдывает Катерину, но и не изображает её только как злодейку. Он показывает, как опасно, когда сильные желания не сдерживаются совестью и разумом.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героини напоминает, что личная воля без нравственной меры может обернуться не освобождением, а гибелью человека и тех, кто рядом.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и трагические герои Лескова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какие качества чаще связаны у Лескова с силой характера, а какие — с внутренним конфликтом и трагедией.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особенно ценит труд, совесть и человечность, но показывает, как опасны страсть, гордость и жестокость.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произведений Н. С. Лескова: «Левша», «Очарованный странник», «Человек на часах», «Леди Макбет Мценского уезда».
</a:t>
            </a:r>
            <a:endParaRPr lang="en-US" sz="647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086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2769" y="1844204"/>
            <a:ext cx="234413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герои Лескова так запоминаются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говорят так, что по нескольким фразам уже можно узнать их характер, происхождение и привычки. Речь у Лескова звучит естественно и очень образно.
</a:t>
            </a:r>
            <a:endParaRPr lang="en-US" sz="1300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судьба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попадают в трудные, а иногда почти невероятные обстоятельства. Именно испытания делают их яркими и помогают увидеть, на что человек способен.
</a:t>
            </a:r>
            <a:endParaRPr lang="en-US" sz="1300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важнее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показывает человека через выбор в трудный момент. Поэтому герой запоминается не рассказами о себе, а тем, что он делает.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серьёзное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странные или комичные черты у Лескова не мешают сочувствию. Герои выглядят живыми, потому что в них соединяются слабость, сила и человечность.
</a:t>
            </a:r>
            <a:endParaRPr lang="en-US" sz="1300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Лескова к России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не приукрашивает страну и не скрывает её трудностей: бедности, несправедливости, необразованности и тяжёлой жизни простых людей. Но он видит в народе стойкость, талант и духовную глубину.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любовь к России выражается не в громких словах, а в уважении к труду, совести и человеческому достоинству. Писатель верит, что именно в простом человеке скрыта настоящая сила страны.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тема у Лескова: от быта к смыслу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жизненной детали вырастает нравственный и общественный вывод в произведениях Лескова.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лесковских героев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Героев Лескова объединяет труд: они умеют работать, терпеть и отвечать за своё дело. Даже самый скромный персонаж у него важен, если он честно выполняет свой долг.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общее качество — испытание. Почти каждый герой проходит через выбор, который показывает его истинную природу: слабость, силу, доброту или упрямство.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черта — особая речь и поведение. Лесков делает персонажей непохожими друг на друга, но именно через эту непохожесть раскрывает живую и сложную Россию.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828848"/>
            <a:ext cx="3812100" cy="195650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и его взгляд на человека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качества особенно важны для писателя и как они раскрываются в его героях.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Лескова главное в человеке — не положение и не внешняя успешность, а внутренний выбор, совесть и способность отвечать за свои поступки.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С. Лесков: «Левша», «Человек на часах», «Очарованный странник», «Леди Макбет Мценского уезда»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Лесков: писатель о народе, совести и России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Лесков показал, что величие страны видно не только в истории, но и в судьбе простого человека. Его герои учат замечать талант, совесть, сострадание и внутреннюю силу народа.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2026-05-19T05:01:41Z</dcterms:created>
  <dcterms:modified xsi:type="dcterms:W3CDTF">2026-05-19T05:01:41Z</dcterms:modified>
</cp:coreProperties>
</file>