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земной коры: что скрыто в недрах Земли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Земли дают человеку топливо, металлы и строительное сырьё.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нужны недра Земли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Металлы, топливо и строительные материалы делают возможными транспорт, энергетику, заводы и города. Но запасы распределены неравномерно и формируются очень медленно, поэтому к ним нужно относиться бережно.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природным ресурсам земной коры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газ, уголь и торф дают энергию для транспорта, отопления и электростанций. Они обеспечивают работу хозяйства и остаются важной основой современной экономики.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Железные, медные, алюминиевые, никелевые и другие руды содержат металлы. После переработки они становятся сырьём для техники, строительства, проводов, машин и многих изделий.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глина, известняк, гранит, соль, фосфориты и алмазы не дают металл, но нужны в строительстве, химической промышленности, сельском хозяйстве и производстве материалов.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классификация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географии ресурсы земной коры чаще всего делят на топливные, рудные и нерудные. Такая группировка помогает понять их свойства, назначение и место в хозяйстве.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ресурсов и их применение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полезные ископаемые связаны с определёнными отраслями хозяйства и почему каждая группа особенно важна.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ресурсов выполняет свою хозяйственную роль: одни дают энергию, другие — металлы, третьи — сырьё для строительства и производства.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тема «Полезные ископаемые»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ресурсы: энергия из недр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нефти получают бензин, керосин и дизельное топливо, а также сырьё для пластмасс и других материалов. Поэтому она важна и для транспорта, и для химической промышленности.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используют в домах, на заводах и электростанциях. Он удобен для отопления и производства энергии, а при правильной очистке меньше загрязняет воздух, чем многие другие виды топлива.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применяют в теплоэнергетике и металлургии. Он остаётся важным источником тепла и сырьём для получения кокса, который нужен при выплавке металлов.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образуется в заболоченных местах и тоже может использоваться как топливо. Однако его добыча и применение требуют осторожности, потому что болота играют важную природную роль.
</a:t>
            </a:r>
            <a:endParaRPr lang="en-US" sz="8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крупнейшие запасы топлива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топлива сосредоточены в разных регионах мира, и это влияет на торговлю, транспорт сырья и энергетику целых стран.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сильнее связана с Ближним Востоком, газ — с Россией и Ближним Востоком, а уголь заметно распределён шире.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крупнейшим районам добычи и запасов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 и металлы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железной руды получают сталь, без которой невозможно строить здания, мосты, машины и железные дороги. Это один из главных материалов современной промышленности и транспорта.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Алюминиевые руды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бокситов получают алюминий — лёгкий и прочный металл. Его используют в самолётах, проводах, упаковке и деталях техники, где важны малый вес и устойчивость к коррозии.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руды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хорошо проводит электрический ток, поэтому её используют для проводов, кабелей и электронных деталей. Она также нужна в машиностроении и производстве сплавов.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руды содержат мало металла, поэтому их нужно обогащать и плавить. Это требует больших затрат энергии, сложного оборудования и строгого контроля качества сырья.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ресурсы в быту и строительстве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нужна для кирпича, черепицы и керамики. После обжига она становится прочной, поэтому давно используется в строительстве и изготовлении посуды, плитки и других изделий.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 песок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служит сырьём для цемента, а песок используют при производстве стекла и строительных растворов. Эти материалы незаметны, но без них невозможно возводить дома и дороги.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и гипс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ценят за прочность и используют как строительный камень, а гипс нужен для штукатурки, отделки и некоторых строительных смесей. Оба материала широко применяются в работах на стройке.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используется в быту и промышленности, а также входит в сырьё химического производства. Она показывает, что нерудные ресурсы важны не только для строительства, но и для многих отраслей.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полезные ископаемые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географии: от накопления вещества до образования залежи в земной коре.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полезных ископаемых зависит от геологической истории территории, поэтому районы с разными породами имеют разные ресурсы.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тема «Полезные ископаемые»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ресурсов помогают понять, почему в одних районах преобладает топливо, а в других — руды или строительное сырьё.
</a:t>
            </a:r>
            <a:endParaRPr lang="en-US" sz="13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переработка: от месторождения к готовому продукту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беднее руда и дальше месторождение от предприятия, тем больше энергии, техники и времени требуется на весь путь сырья.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дорогие этапы обычно связаны с добычей, обогащением и перевозкой, поэтому важны качество сырья и удобство месторождения.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добычи и переработки полезных ископаемых; значения на диаграмме — условные, для сравнения этапов.
</a:t>
            </a:r>
            <a:endParaRPr lang="en-US" sz="6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357116"/>
            <a:ext cx="3918900" cy="6685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 подземная добыча: сравнение способов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основных способов добычи полезных ископаемых по условиям применения, стоимости и воздействию на природу.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добыча выгоднее при близком залегании, а подземная нужна для глубоких залежей и требует более сложной техники.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тема «Добыча полезных ископаемых».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0199" y="3098351"/>
            <a:ext cx="22575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добычи полезных ископаемых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и отвалы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добыча оставляет большие карьеры, отвалы и терриконы. Они меняют рельеф, занимают землю и часто надолго нарушают естественные ландшафты.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добыче и перевозке сырья в водоёмы могут попадать нефть, взвеси и химические вещества. Это ухудшает качество воды и опасно для рыб, растений и людей.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Угольная пыль, дым и промышленные газы загрязняют воздух. Они вредят здоровью человека, снижают видимость и могут оседать на почве и растениях.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работ территория часто нуждается в рекультивации. Почву выравнивают, высаживают растения и возвращают земле способность снова служить природе и людям.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45" y="434250"/>
            <a:ext cx="475371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может беречь недра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меньше тратить электричества, тепла и топлива, снижается спрос на добычу. Простые привычки дома и в школе помогают беречь природные богатства каждый день.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повторно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применение вещей, упаковки и материалов уменьшает количество отходов. Так сырьё служит дольше, а для новых изделий требуется меньше природных ресурсов.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и сдавать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бумаги, пластика, стекла и металла позволяет вернуть часть сырья в производство. Это сокращает объём мусора и помогает развивать переработку.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Восстанавливать нарушенные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карьеры и отвалы нужно рекультивировать: выравнивать поверхность, улучшать почву и озеленять территорию. Тогда участок снова становится безопаснее для природы и 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заменить и сберечь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работают вместе: чем меньше отходов и потерь, тем дольше сохраняются запасы сырья и ниже нагрузка на природу.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переработка и экономия энергии, потому что они сильнее всего уменьшают потребность в новой добыче.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рационального природопользования; диаграмма отражает условное распределение мер.
</a:t>
            </a:r>
            <a:endParaRPr lang="en-US" sz="6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5" y="2186407"/>
            <a:ext cx="24097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65" y="3019267"/>
            <a:ext cx="240975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665" y="3852142"/>
            <a:ext cx="240975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России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крупными запасами нефти, природного газа и угля. Они особенно важны для энергетики, транспорта и работы предприятий в разных регионах страны.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Урал, Кольский полуостров и другие районы известны месторождениями железа, меди, никеля и других металлов. Эти ресурсы нужны для машиностроения и строительства.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ценные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Якутии добывают алмазы, а в разных районах страны — золото. Такие ископаемые имеют высокую ценность и используются в промышленности и ювелирном деле.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недр делает Россию крупным поставщиком сырья. Это помогает обеспечивать собственную экономику и участвовать в международной торговле природными ресурсами.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ресурсы и районы их добычи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полезные ископаемые добывают в наиболее известных сырьевых районах России.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месторождений связано с геологическим строением территории: одни районы богаты топливом, другие — рудами и драгоценными минералами.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 в школе и дома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повседневных действий, которые помогают уменьшить расход сырья и объём отходов.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природных ресурсах земной коры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геологические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формируются очень медленно: для их появления нужны миллионы лет, поэтому запасы недр нельзя быстро восстановить.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ресурсы земной коры обеспечивают энергетику, строительство, транспорт и промышленность. От них зависит работа городов и предприятий.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ресурсы служили дольше, нужно перерабатывать сырьё, экономить материалы, применять более чистые технологии и бережно относиться к природе.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бережное отношение к недрам важно для будущего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дают людям топливо, металлы и строительные материалы, но их запасы не бесконечны. Экономия, переработка и восстановление территорий помогают сохранить природные богатства для 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2026-06-02T10:09:05Z</dcterms:created>
  <dcterms:modified xsi:type="dcterms:W3CDTF">2026-06-02T10:09:05Z</dcterms:modified>
</cp:coreProperties>
</file>