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рядом: дома, в школе и на улице. Мы учимся её замечать, понимать и безопасно использовать.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информация: как мы живём среди сообщений
</a:t>
            </a:r>
            <a:endParaRPr lang="en-US" sz="250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— это сведения о людях, предметах, событиях и правилах. Она помогает узнавать новое, выбирать действия и не путаться. В школе это расписание, учебник, дневник, знаки и сообщения учителя. Без информации учёба и общение сложнее.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информация и почему она нужна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244" y="1648250"/>
            <a:ext cx="932513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956" y="1648250"/>
            <a:ext cx="725288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4100" y="1648250"/>
            <a:ext cx="828900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625" y="1648250"/>
            <a:ext cx="828900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70769" y="1648250"/>
            <a:ext cx="932513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получает информацию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замечать буквы, картинки и цвета. Когда ты смотришь на текст, схемы или таблички, мозг быстро собирает детали и делает смысл понятным.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распознаёт вкус: сладкое, солёное, кислое или горькое. В школе это тоже информация — по вкусу ты понимаешь, что именно пробуешь.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тепло, холод и прикосновения. Эти сигналы подсказывают, безопасно ли трогать предметы, и помогают быстро реагировать на изменения вокруг.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и нос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различает запахи, даже если нельзя сразу увидеть источник. Запах помогает отличать новое, узнавать места и вовремя замечать, когда что-то может быть неприятным.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слышат речь, музыку и звуки улицы. Благодаря этому мы понимаем объяснения, улавливаем важные слова и ориентируемся, когда рядом происходят события.
</a:t>
            </a:r>
            <a:endParaRPr lang="en-US" sz="8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информации вокруг нас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человека до компьютера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Источником информации может быть человек, книга, учебник, дорожный знак, телевизор, часы, термометр или компьютер. Один источник сообщает слова, другой — число, третий — картинку. Так мы получаем разные подсказки в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источниками информации часто становятся учитель, доска, учебник и расписание уроков. Каждый источник помогает по-своему: где-то объясняют правило, где-то показывают пример, а где-то напоминают, что будет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 семье и в школе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информация помогает договариваться о времени, делах и правилах. Например, кто когда занят, что нужно принести или как действовать в определённой ситуации, чтобы всем было удобно и спокойно.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информация нужна на уроках, переменах, в расписании и в дневнике. Короткое и точное сообщение обычно понимается быстрее, чем длинное и запутанное, и меньше шансов перепутать.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 помогают избежать смешных недоразумений. Когда один говорит про обед, а другой уже думает про ужин, проблема решается уточняющим вопросом и ясной договорённостью.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информация превращается в действие
</a:t>
            </a:r>
            <a:endParaRPr lang="en-US" sz="2763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сообщения: от источника к человеку через понимание и вывод.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передаёт информацию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передают информацию словами, письмом, рисунком, жестом, мимикой и сигналами. Так один человек может рассказать, а другой — понять и продолжить разговор.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помогает быстро поговорить: можно сразу услышать ответ и уточнить непонятное. Поэтому она особенно удобна в общении и на уроках, когда нужно реагировать прямо сейчас.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сохраняет мысль надолго. Записи в тетради, книге или сообщении можно перечитать, чтобы не забыть правило, задание или важную дату.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 схема помогают показать то, что трудно объяснить только словами. Один и тот же смысл можно передать разными способами, выбирая самый понятный для ситуации.
</a:t>
            </a:r>
            <a:endParaRPr lang="en-US" sz="10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 письменная речь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звучит и быстро исчезает, если её не запомнить. Зато она позволяет сразу задавать вопросы, отвечать и уточнять детали. Мы общаемся живыми словами и получаем быстрый отклик.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остаётся в тетради, книге или на экране. В ней важны буквы, порядок слов и аккуратность. Устная и письменная речь помогают учиться, рассказывать события и выражать мысли понятно.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286" y="1572005"/>
            <a:ext cx="301528" cy="482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827" y="2144022"/>
            <a:ext cx="482445" cy="4824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7980" y="2716041"/>
            <a:ext cx="422139" cy="4824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7827" y="3279004"/>
            <a:ext cx="482445" cy="4824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3500" y="3864916"/>
            <a:ext cx="491100" cy="4365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 символы в жизни человека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 и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 подсказывает, когда можно идти, а когда нужно остановиться. Это знак-указание помогает быстро принять решение и сделать движение безопасным для всех рядом.
</a:t>
            </a:r>
            <a:endParaRPr lang="en-US" sz="620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указатели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указатели сообщают место, направление и действие. Благодаря им проще ориентироваться, понимать маршрут и не терять время, когда нужно добраться куда-то.
</a:t>
            </a:r>
            <a:endParaRPr lang="en-US" sz="620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цифры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цифры передают информацию коротко: названия, номера, правила или данные. Когда ты умеешь читать и считать, знаки становятся понятными помощниками в школе и дома.
</a:t>
            </a:r>
            <a:endParaRPr lang="en-US" sz="620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и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помогают записывать музыку так, чтобы её можно было разучивать и исполнять снова. Значит, музыкальные символы тоже являются способом передачи информации.
</a:t>
            </a:r>
            <a:endParaRPr lang="en-US" sz="620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 на 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компьютере и телефоне значки показывают, что происходит: звук включён, батарея заряжается, страница открывается. Знание значков делает действия увереннее.
</a:t>
            </a:r>
            <a:endParaRPr lang="en-US" sz="62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информации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бывает текстовой, числовой, звуковой и графической. Текст читают, числа сравнивают, звук слушают, а изображения рассматривают. Так разные органы чувств помогают понять сведения.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факт можно показать по-разному: словом, картинкой, схемой или числом. Когда ты видишь разные варианты, мозгу легче заметить главное и запомнить.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информации помогают лучше понять новое. Например, трудное правило можно объяснить примером и нарисовать схему, чтобы мысль стала понятнее.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 вид информации важно и в школе, и в повседневной жизни. Ты быстрее находишь нужное и точнее выполняешь задания, потому что понимаешь, что именно показано.
</a:t>
            </a:r>
            <a:endParaRPr lang="en-US" sz="10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Память: заметки в голове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есть внутренняя «кладовая» — память. Она помогает помнить стихи, правила, имена и то, как идти к нужному месту. Благодаря памяти мы не теряем важные сведения в течение дня. Иногда достаточно одного взгляда, чтобы вспомнить.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книга: письменная опора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книга сохраняют то, что нужно перечитать. Запись помогает не забыть домашнее задание, адрес или важную мысль. Даже если вы отвлеклись, лист бумаги подскажет, что было задано и где искать ответ. Это похоже на маленькую подсказку на будущее.
</a:t>
            </a:r>
            <a:endParaRPr lang="en-US" sz="892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альбомы и гаджеты
</a:t>
            </a:r>
            <a:pPr algn="ctr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альбомы и заметки на телефоне тоже хранят информацию. На карточках удобно держать факты, а в альбомах — картинки и воспоминания. В телефоне данные быстро находятся, когда нужно прямо сейчас. Так «кладовые» бывают разными, но цель одна — сохранить полезное.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информация: кладовая памяти
</a:t>
            </a:r>
            <a:endParaRPr lang="en-US" sz="28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нужные сведения за несколько шагов
</a:t>
            </a:r>
            <a:endParaRPr lang="en-US" sz="249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Задай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уточни, что именно нужно узнать. Сформулируй вопрос простыми словами и представь, какой ответ тебе нужен. Так легче выбрать подходящий источник.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Выбери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книги ищи оглавление и алфавитный указатель. Для учебника обращай внимание на заголовки и выделенные слова. Для разговора используй уточняющие вопросы.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Проверь точность и понятность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бери первое попавшееся. Сравни, насколько материал подходит твоему вопросу и насколько он объясняет понятно. Лучший ответ — тот, который можно сразу использовать.
</a:t>
            </a:r>
            <a:endParaRPr lang="en-US" sz="9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информацию: так отличаем правду от ошибки
</a:t>
            </a:r>
            <a:endParaRPr lang="en-US" sz="2054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вопрос можно решить безопаснее, если идти по шагам и сравнивать источники.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 безопасность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подозрительными ссылками и странными сообщениями. Если обещают лёгкую выгоду или требуют действовать прямо сейчас, лучше остановиться и не переходить по ссылкам.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всё можно сообщать другим людям. Никогда не называй пароль, адрес, номер телефона и другие личные данные незнакомцам. Даже если «попросили срочно», правила остаются правилами.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внимательности: остановись и задай простой вопрос. Кто отправил это сообщение и откуда он? Если ответ непонятен — спроси взрослого.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помогает учиться
</a:t>
            </a:r>
            <a:endParaRPr lang="en-US" sz="293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информация превращается в знания и умения. Учитель объясняет, а рисунки, схемы, примеры и вопросы помогают понять трудный материал. Когда материал понятен, с ним легче справляться.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 пересказ своими словами помогают закрепить новое. Учебник, тетрадь и объяснение учителя работают вместе, как дружная команда. Чем чаще возвращаешься к смыслу, тем прочнее память.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38" y="1648250"/>
            <a:ext cx="92242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51015" y="1648250"/>
            <a:ext cx="922425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компьютер и информация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компьютер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быстро хранит и ищет большие объёмы информации. Он помогает переносить данные между устройствами и доставать нужное, когда время ограничено.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человека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ставит задачу: узнать, подготовить, найти или уточнить. Он выбирает, какие сведения важны, и понимает их смысл. Без цели компьютер работает вслепую.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Творят вместе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помогает печатать тексты, рисовать схемы, слушать аудио и смотреть видео. Учителю и ученику легче объяснять и показывать то, что словами не всегда удобно.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решает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решает, что именно важно из всей найденной информации. Он оценивает ответы и выбирает правильное действие. Компьютер может подсказать, но мыслит всё равно человек.
</a:t>
            </a:r>
            <a:endParaRPr lang="en-US" sz="8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 информацией: от идеи до дела
</a:t>
            </a:r>
            <a:endParaRPr lang="en-US" sz="2391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маршрут помогает учиться, общаться и выполнять задания без лишней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работе с информацией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появляются из-за спешки, невнимательного чтения и доверия слухам. Если не проверить, что именно сказано, легко принять неправильные сведения за верные.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 слышит только часть сообщения. Потом он делает вывод и получается ошибка. Важно слушать до конца и перечитывать, если текст маленький.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Промах может случиться и с числами: их можно перепутать местами. Ещё одна причина — пропустить важное слово, например «не» или «только», и смысл меняется.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таких ошибок, нужно быть внимательным к словам и цифрам. Если что-то кажется странным, остановись и уточни у взрослого или проверь по источнику.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нужна человеку всю жизнь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быстрые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нужна в школе, дома и даже на прогулке. Умение читать, слушать, задавать вопросы и проверять сведения помогает учиться быстрее и увереннее. Так ты меньше путаешься и быстрее находишь ответы.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 будущая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человек относится к информации, тем легче ему выбирать правильные решения. Этот навык пригодится не только для уроков, но и для общения и будущей профессии. Он помогает думать, а не просто повторять.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получает, хранит, передаёт и проверяет информацию каждый день. Ему помогают чувства, память, речь, знаки и компьютер. Вывод урока: будь внимательным, осторожным и любознательным.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человеке и информации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2026-05-14T09:38:07Z</dcterms:created>
  <dcterms:modified xsi:type="dcterms:W3CDTF">2026-05-14T09:38:07Z</dcterms:modified>
</cp:coreProperties>
</file>