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Выделение: ключевая роль в жизнедеятельности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обеспечивает гомеостаз и удаление продуктов обмена у всех организмов.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наука выделения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выделения началось с открытия микроскопа, открывшего клеточные процессы. Позже выявили функционирование почек и состав выделяемых веществ, расширив знания о пути удаления продуктов обмена.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выделения для организма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удаляет конечные продукты обмена, избыточные воду и ионы, предотвращая накопление токсинов и обеспечивая чистоту внутриклеточной среды.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поддерживает гомеостаз, сохраняя стабильность внутренней среды и предотвращая повреждение клеток из-за вредных веществ.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кислотно-щелочного и осмотического баланса критична для нормальной работы систем и поддержания здоровья организма в целом.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отходов и поддержание баланса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 выводит азотистые соединения, избыток солей и воды, а также органические вещества, обеспечивая стабилизацию внутренней среды организма.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задачи выделительной системы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Детоксикация и регуляция ионов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Важной функцией является детоксикация вредных веществ и регуляция кислотно-щелочного состава крови, что поддерживает постоянство осмотического давления.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выделения у живых организмов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осуществляют выделение через диффузию клеточной мембраны и сократительные вакуоли для удаления водных и растворённых продуктов.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животные используют специализированные органы: нефридии, мальпигиевы сосуды и почки для эффективного выведения отходов.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выделяют вещества через устьица, гидатоды, млечники и смоляные ходы, обеспечивая очистку и регуляцию водного баланса.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выделительных структур отражает адаптации организмов к окружающей среде и физиологическим потребностям.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44" y="1166417"/>
            <a:ext cx="309900" cy="275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7944" y="1166417"/>
            <a:ext cx="309900" cy="275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78694" y="1155650"/>
            <a:ext cx="297000" cy="29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у одноклеточных организмов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Диффузия через мембрану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организмы удаляют продукты обмена напрямую через клеточную мембрану, обеспечивая базовый уровень очистки клеточной среды.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779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сократительных вакуолей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Вакуоли регулируют осмотический баланс, собирая и удаляя избыточную воду, предотвращая клеточный взрыв.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722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механизмов у разных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Амёбы периодически выбрасывают воду из вакуолей, а инфузории туфельки поддерживают воду постоянно, обеспечивая гомеостаз и адаптацию.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выделения у многоклеточных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процесса выделения веществ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Мальпигиевы сосуды у насекомых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трубчатая система, выводящая мочевую кислоту в кишечник. Они эффективно удаляют азотистые отходы, минимизируя потерю воды, что важно для жизни насекомых в разнообразных условиях.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Метанефридии кольчатых червей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Метанефридии выполняют функцию фильтрации крови и удаления шлаков, поддерживая внутренний баланс. Их строение вариативно, но всегда обеспечивают эффективное очищение организма.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железы ракообразных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органы фильтрации гемолимфы и удаления продуктов обмена. Отличаются сложной архитектурой и адаптацией к обитанию в водной среде с разной солёностью.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Выделительные органы беспозвоночных: особенности и структуры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9109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41725" y="1564825"/>
            <a:ext cx="41823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выделения у водных и наземных позвоночных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используют аммиак, который быстро удаляется через жабры, что экономит воду в водной среде. Амфибии переходят от аммиака у личинок к мочевине у взрослых, адаптируясь к наземной жизни.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Выделительные системы позвоночных: сравнительный анализ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4741725" y="3583425"/>
            <a:ext cx="41823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Адаптивные стратегии и продукты выделения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рептилии выделяют мало растворимую мочевую кислоту, что снижает потерю воды. Млекопитающие эффективно удаляют мочевину почками с высокой фильтрационной способностью.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продуктов выделения позвоночных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Аммиак токсичен, но требует меньше энергии для выведения; мочевина — менее токсична и экономит воду; мочевая кислота — наименее токсична и максимально сохраняет влагу.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выделительных продуктов отражает компромисс между токсичностью, энергозатратами и водосбережением в адаптации видов.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как выделительный орган у животных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Сальные и потовые железы млекопитающих выделяют воду, минеральные соли и продукты обмена, способствуя терморегуляции и поддержанию гомеостаза через наружное удаление веществ.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земноводных кожа выполняет функцию выделения, а также участвует в газообмене, выводя углекислый газ вместе с конечными продуктами обмена через кожные покровы.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Кожные железы пресмыкающихся адаптированы к засушливой среде, уменьшая потерю влаги путем снижения интенсивности выделения и сохранения воды в организме.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385814"/>
            <a:ext cx="3887700" cy="21668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человеческой почки и функции её отделов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структурное деление почки на корковое и мозговое вещества и их основные функциональные единицы: нефрон с клубочками, канальцами и собирательными трубочками.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всех отделов почки комплексно обеспечивает поддержание стабильного внутреннего баланса и эффективное выведение продуктов обмена.
</a:t>
            </a:r>
            <a:endParaRPr lang="en-US" sz="1157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«Биология, 10 класс»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7225" y="252125"/>
            <a:ext cx="65265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образования мочи в нефроне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982825" y="992850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этап — ультрафильтрация в клубочке, где из крови под давлением выделяются вода и растворённые вещества, формируя первичную мочу. Эта жидкость содержит как полезные, так и ненужные компоненты.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82825" y="2688599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происходит реабсорбция необходимых веществ и воды в извитых канальцах. Специфические соединения, такие как ионы водорода и продукты обмена, выделяются в просвет канальцев, формируя окончательную мочу.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регуляция процессов выделения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Антидиуретический гормон (вазопрессин) контролирует обратное всасывание воды в почках, уменьшая объем выделяемой мочи и предотвращая обезвоживание организма.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Альдостерон способствует увеличению реабсорбции натрия в почечных канальцах, что помогает удерживать воду и поддерживать артериальное давление на оптимальном уровне.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Паратиреоидный гормон регулирует баланс минеральных веществ, увеличивая выделение фосфатов и уменьшая потерю кальция, что важно для костной ткани и метаболизма.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5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975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печени в обезвреживании продуктов обмена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16145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Превращение аммиака в безопасную мочевину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играет ключевую роль в превращении токсичного аммиака в безвредную мочевину, которая затем выводится почками. Этот процесс жизненно важен для предотвращения отравления организма.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2149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6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Детоксикация и вывод билирубина
</a:t>
            </a:r>
            <a:pPr algn="ctr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 обезвреживает лекарственные и токсичные вещества, поступающие в организм с пищей и воздухом. Избыток билирубина выводится с желчью, поддерживая нормальный обмен веществ и предотвращая желтуху.
</a:t>
            </a:r>
            <a:endParaRPr lang="en-US" sz="116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выделения у растений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выводят как органические (фенолы, смолы, алкалоиды), так и неорганические вещества (соли, воду), используя специализированные структуры для поддержания внутреннего равновесия.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Гидатоды обеспечивают гуттацию — выделение капель воды на краях листьев, что компенсирует избыточную влажность при высокой насыщенности почвы влагой.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регулируют транспирацию — испарение воды через листья, поддерживая баланс влаги и газообмен с окружающей средой для жизненных процессов.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Млечники и смоляные ходы выделяют органические соединения, которые могут защищать растение от вредителей или участвовать в заживлении тканей.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у организмов в экстремальных условиях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животные, такие как кенгуровые крысы, выделяют сильно концентрированную мочу, что минимизирует потери воды и способствует выживанию в засушливых условиях.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Рептилии и птицы формируют мочевую кислоту — мало растворимый продукт, уменьшающий водные потери, что критично для жизни в условиях дефицита влаги.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животные приспособлены к низким температурам и скудному водоснабжению, используя специальные солевые железы для эффективного удаления азотистых веществ.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Гломерулонефрит: воспаление почечных клубочков
</a:t>
            </a:r>
            <a:pPr algn="ctr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Гломерулонефрит вызывает нарушение фильтрационной функции почек, ведёт к отёкам и повышению артериального давления. Заболевание требует своевременного лечения для предотвращения осложнений.
</a:t>
            </a:r>
            <a:endParaRPr lang="en-US" sz="1171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Почечная недостаточность: утрата фильтрации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почечной недостаточности почки не в состоянии адекватно удалять отходы обмена, что приводит к накоплению токсинов и нарушению работы всех органов организма.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Мочекаменная болезнь и сахарный диабет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камней в почках вызывает механические повреждения и боли, а диабет сопровождается глюкозурией — выделением сахара с мочой, нарушая нормальные обменные процессы.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патологии выделительной системы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медицины в диагностике и лечении заболеваний выделения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Ультразвуковое исследование и МРТ почек позволяют точно определить структуру и патологические изменения органов без инвазивного вмешательства.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Анализы крови и мочи дают исчерпывающую информацию о состоянии выделительной системы и помогают оценить эффективность терапии.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Гемодиализ используется для очистки крови при острой и хронической почечной недостаточности, поддерживая жизнедеятельность пациента вне зависимости от функции почек.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Пересадка донорской почки и разработки искусственных органов расширяют возможности лечения, а исследования стволовых клеток открывают перспективы регенерации почечной ткани.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выделения для здоровья и выживания организмов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— ключевой процесс поддержания внутреннего баланса и адаптации организмов. Эволюция выделительных систем обеспечивает устойчивость видов, а нарушение функций опасно для здоровья и жизни.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2026-05-10T02:23:39Z</dcterms:created>
  <dcterms:modified xsi:type="dcterms:W3CDTF">2026-05-10T02:23:39Z</dcterms:modified>
</cp:coreProperties>
</file>