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социализма и кризис на Балканах: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7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распад социалистических режимов и конфликтные события на Балканах в конце XX века.
</a:t>
            </a:r>
            <a:endParaRPr lang="en-US" sz="373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и социально-экономическая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на Балканах и в Восточной Европе установились социалистические режимы под влиянием СССР и Варшавского договора. В 1980-е годы экономические трудности и дефицит вызвали массовые протесты и стремление к реформам.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и экономический кризис в Восточной Европе к 1988 году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странах Восточной Европы ощущался острый дефицит товаров, наращивался государственный долг, а промышленность переживала стагнацию и падение эффективности.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Антикоммунистические протесты особую силу набирали в Польше с движением «Солидарность» и в Венгрии, где требовали реформ и демократических изменений.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Балканах усилились национальные движения, стремившиеся к автономии и независимости, что создало напряжённую политическую атмосферу в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митинги и забастовки в Польше привели к «Круглому столу» и первым свободным выборам, открывая путь переходу к демократии.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Германии открыли границы, начался массовый исход в Запад. Бархатная революция прошла мирно в Чехословакии, а в Румынии смена власти сопровождалась вооружённым конфликтом.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1989 года и крах социалистических режимов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— символ новой эры
</a:t>
            </a:r>
            <a:endParaRPr lang="en-US" sz="2625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1989 года — разрушение барьера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Берлинской стены стало символом окончания «холодной войны». За несколько месяцев миллионы восточных немцев пересекли границу и переехали на Запад, открыв эру объединённой Европы.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Германии и новые возможности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Снятие стены ускорило объединение двух частей Германии и укрепление демократических процессов. Это повлекло за собой рост экономического и политического сотрудничества по всему континенту.
</a:t>
            </a:r>
            <a:endParaRPr lang="en-US" sz="132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Югославии: первые независимые республики
</a:t>
            </a:r>
            <a:endParaRPr lang="en-US" sz="2406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Словения первой объявила независимость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Словения провозгласила независимость, сопровождавшуюся локальными вооружёнными столкновениями с югославской армией и начала трансформацию региона.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Хорватия и начало конфликта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 Словении, Хорватия объявила о самостоятельности, что вызвало вооружённые противостояния и споры по границам с сербскими общинами.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и Македония — отдельные пути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Босния и Герцеговина и Македония также объявили о своей независимости, что привело к дальнейшим этническим напряжённостям и конфликтам в регионе.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основных конфликтов на Балканах
</a:t>
            </a:r>
            <a:endParaRPr lang="en-US" sz="2792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1991–1995: Война в Хорватии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Вооружённое противостояние между хорватами и сербскими силами за территорию и независимость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1998–1999: Косовский кризис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Столкновения албанских сепаратистов с югославскими войсками, приведшие к интервенции НАТО.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1992–1995: Боснийская война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Кровопролитный конфликт между этническими группами в Боснии с огромными человеческими потерями и разрушениями.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1995 год: Дейтонское соглашение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мирного соглашения, положившего конец Боснийской войне и установившего новое государственное устройство.
</a:t>
            </a:r>
            <a:endParaRPr lang="en-US" sz="136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Хорватии: масштаб и последствия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и жертвы конфликта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охватила страну с масштабными разрушениями городов, таких как Вуковар и Дубровник, и привела к гибели более 20 000 человек, включая гражданских.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«Буря» и её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1995 году операция «Буря» завершила основные боевые действия, вызвав массовый исход сербского населения и стабилизацию ситуации в Хорватии.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Боснийская война: трагедии и испытания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Сараева — самый длинный штурм города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1425-дневная осада привела к гибели тысяч жителей и разрушениям инфраструктуры, став символом страданий и стойкости народа.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Резня в Сребренице — трагедия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1995 году произошёл массовый расстрел тысяч мусульманских мужчин и мальчиков, признанный международным сообществом как геноцид.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перемещение и разрушение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вызвала перемещение около 2 миллионов человек и уничтожение культурных памятников, что оставило глубокий след в балканском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Слободана Милошевича и политика Сербии
</a:t>
            </a:r>
            <a:endParaRPr lang="en-US" sz="2598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Слободан Милошевич подчёркивал сербский национализм, стремясь сохранить контроль над бывшими югославскими территориями и усилить внутреннюю власть.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Милошевича стала катализатором этнических противостояний и ростом напряжённости, способствовав эскалации вооружённых конфликтов на Балканах.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под его руководством активно вмешивалась в дела соседних республик, что укрепляло позиции сил, выступавших за сохранение Югославии.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Милошевича столкнулся с международной критикой и последующим изоляцией, что привело к внутренним протестам и смене власти в 2000 году.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чистки и гуманитарные трагедии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Резня в Сребренице: трагедия 1995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июле 1995 года произошла одна из самых страшных трагедий Балкан — резня в Сребренице. Более 8 000 боснийских мусульман были убиты. Это событие стало символом жестокости и массовых преступлений того времени.
</a:t>
            </a:r>
            <a:endParaRPr lang="en-US" sz="1237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Изгнание сербов из Хорватии и разрушение культурного наследия
</a:t>
            </a:r>
            <a:pPr algn="ctr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в Хорватии тысячи сербов были вынуждены покинуть свои дома. Города и памятники культуры, такие как Вуковар, подверглись масштабным разрушениям, что повлекло потерю исторического наследия региона.
</a:t>
            </a:r>
            <a:endParaRPr lang="en-US" sz="121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длилась почти четыре года, став самым продолжительным штурмом крупного города в XX веке. Жители столкнулись с постоянным обстрелом, нехваткой продовольствия и воды.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тяжёлые условия, сараевцы сохраняли повседневную жизнь: работали школы, театры и магазины, проявляя удивительную стойкость перед лицом страха и опасности.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Сараева: испытания города и жителей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государства и границы после распада Югославии
</a:t>
            </a:r>
            <a:endParaRPr lang="en-US" sz="2349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этапом стало провозглашение независимости Словении и Хорватии, что вызвало вооружённые столкновения из-за спорных территорий. Эти события положили начало формированию новых государственных границ.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Вторым этапом стало создание Союзной Республики Югославия из Сербии и Черногории, которая стремилась сохранить влияние в регионе, продолжая политические и военные противостояния с новыми государствами.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и роль международных организаций
</a:t>
            </a:r>
            <a:endParaRPr lang="en-US" sz="2502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направила миротворческие миссии для стабилизации ситуации и помощи в предоставлении гуманитарной поддержки пострадавшим гражданам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НАТО в 1995 году провела воздушные удары против боснийских сербов, что сыграло важную роль в остановке боевых действий и завершении конфликта.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Дипломатические усилия США, Европейского союза и России стали ключевыми для достижения и подписания мирных соглашений, обеспечивших временный мир на Балканах.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Дейтонское соглашение: завершение войны в Боснии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1995 года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переговоров в Дейтоне (США), собравших лидеров конфликта для мирного урегулирования военных действий.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ноября 1995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Подписание Дейтонского мирного соглашения, которое установило новые внутренние границы и политическую структуру страны.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1995 года
</a:t>
            </a:r>
            <a:pPr algn="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Начался процесс восстановления и реинтеграции Боснии и Герцеговины, направленный на стабилизацию и восстановление экономики и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Косовский кризис и его последствия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Вооружённый конфликт между ОВК и югославской армией
</a:t>
            </a:r>
            <a:pPr algn="ctr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разгорелся в 1998 году между албанскими боевиками и силовыми структурами Югославии. Активность ОВК привела к серьезному столкновению, которое вызвало гуманитарный кризис в регионе.
</a:t>
            </a:r>
            <a:endParaRPr lang="en-US" sz="1390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вмешательство НАТО и последующая независимость Косова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1999 года НАТО начало бомбардировки Югославии, чтобы остановить насилие. В 2008 году Косово провозгласило независимость, которая остаётся спорным вопросом для многих стран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рыночным отношениям вызвал рост безработицы и временное снижение жизненного уровня населения в большинстве стран региона.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не менее, Словения и Хорватия уже к началу 2000-х демонстрировали устойчивый экономический рост и начали интеграцию в европейские структуры.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перемены и социальные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реформы и движение к интеграции
</a:t>
            </a:r>
            <a:endParaRPr lang="en-US" sz="2674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государства запустили реформы для борьбы с коррупцией, что способствовало усилению верховенства закона и прозрачности власти.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области образования и здравоохранения проводились модернизации, направленные на повышение качества услуг и соответствие европейским стандартам.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Словении в ЕС в 2004 году и Хорватии в 2013 году стало важным этапом интеграции региона в европейское сообщество.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перемены и память о прошлом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в балканском кинематографе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Эмира Кустурицы, такие как «Жизнь как чудо», отражают сложные эмоции и трагедии периода. Кино стало важным средством осмысления и сохранения памяти о событиях.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и литературное возрождение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поколение музыкантов сочетало народные традиции с современными стилями, а писатели и художники обращаются к теме национальной идентичности и примирения после конфликтов.
</a:t>
            </a:r>
            <a:endParaRPr lang="en-US" sz="13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значение балканских событий для современности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Крушение социализма и балканские конфликты оставили глубокий след в истории. Важно помнить эти события, чтобы поддерживать мир, толерантность и сотрудничество как в регионе, так и по всей Европе.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2026-05-11T02:36:16Z</dcterms:created>
  <dcterms:modified xsi:type="dcterms:W3CDTF">2026-05-11T02:36:16Z</dcterms:modified>
</cp:coreProperties>
</file>