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9150" y="2501800"/>
            <a:ext cx="7707600" cy="22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отдел Хвощевидные
</a:t>
            </a:r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сосудистые растения с уникальной адаптацией и важной ролью в природе.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359150" y="360000"/>
            <a:ext cx="55530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хвощевидных
</a:t>
            </a:r>
            <a:endParaRPr lang="en-US" sz="3509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возникли около 400 миллионов лет назад. Их предки, огромные лесные растения карбона, сегодня заменены небольшими видами, но они продолжают играть значимую роль в экосистемах.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отдела Хвощевидные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— многолетние травянистые растения с членистыми стеблями, что обеспечивает гибкость и прочность структуры.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Кремнезём, содержащийся в тканях, делает стебли твёрдыми и защищает их от поедания животными.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хвощей сильно редуцированы и собраны в мутовки по 6–12 штук на узлах стебля, выполняя защитную функцию.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хвощей: стебель и листья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стебля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у большинства хвощей полый и членистый, часто зелёный и способен к фотосинтезу. На поверхности стебля видна продольная ребристость, обеспечивающая прочность.
</a:t>
            </a:r>
            <a:endParaRPr lang="en-US" sz="179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мелкие, срастаются в мутовки, расположены на узлах стебля и практически не участвуют в фотосинтезе, выполняя защитную функцию.
</a:t>
            </a:r>
            <a:endParaRPr lang="en-US" sz="17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и ризомы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имеют развитое корневище, которое распространяется горизонтально и дает начало новым побегам, обеспечивая вегетативное размножение.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корни располагаются на узлах корневища и выполняют функцию закрепления растения в почве.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эффективно поглощает воду и минеральные вещества, приспосабливаясь к различным почвенным условиям.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хвощей и строение спор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размножаются спорами, которые формируются в специальных спороносных колосках — стробилах, расположенных на верхушках побегов.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период является основным временем спороношения, обеспечивая успешное расселение и прорастание спор.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снабжены элатерами — лентовидными структурами, способствующими их распространению ветром или водой.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хвощей: чередование поколений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включает смену спорофита и гаметофита: последний мал и скрытен, что отличает хвощи от многих растений.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справочник, 2023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Доминантность спорофита и малозаметность гаметофита повышают приспособляемость хвощей к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и места обитания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опушках лесов хвощи укореняются в тенистых и влажных условиях, служа укрытием для многих мелких животных и создавая почвенный покров, который защищает от эрозии.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лесных экосистемах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часто встречаются на сырых лугах, берегах рек и болотистых местах, где почва кислая и бедна минеральными веществами. Их густые заросли создают особый микроклимат.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Предпочтение влажных мест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хвощей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Хвощ (Equisetum) насчитывает около 15 современных видов, каждый приспособлен к определённым климатическим и почвенным условиям.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широко распространены хвощ полевой, хвощ лесной и хвощ луговой, отличающиеся по размерам и предпочтениям сред обитания.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остатки хвощевидных насчитывают свыше 200 видов, показывая богатую эволюционную историю этого отдела.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027441"/>
            <a:ext cx="3765900" cy="19115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современных видов хвощей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отличия между полевым, лесным и луговым хвощами по внешним и экологическим признакам.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 полевой отличается широкой средой обитания и максимальной распространённостью в умеренных широтах.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 СССР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стебля хвощей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183191" y="1731769"/>
            <a:ext cx="1680660" cy="204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Сегментированная структура и полости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хвоща разделён на узловые сегменты с внутренними полостями, обеспечивающими лёгкость и гибкость растения. Внутри проходят аэренхимные каналы, которые усиливают газообмен и поддерживают жизнедеятельность тканей.
</a:t>
            </a:r>
            <a:endParaRPr lang="en-US" sz="1331" dirty="0"/>
          </a:p>
        </p:txBody>
      </p:sp>
      <p:sp>
        <p:nvSpPr>
          <p:cNvPr id="10" name="Text 3"/>
          <p:cNvSpPr txBox="1"/>
          <p:nvPr/>
        </p:nvSpPr>
        <p:spPr>
          <a:xfrm>
            <a:off x="6450325" y="2531450"/>
            <a:ext cx="1680600" cy="20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сосудисто-волокнистых пучков и кремнезёма
</a:t>
            </a:r>
            <a:pPr algn="ctr" indent="0" marL="0">
              <a:lnSpc>
                <a:spcPct val="100000"/>
              </a:lnSpc>
              <a:buNone/>
            </a:pPr>
            <a:r>
              <a:rPr lang="en-US" sz="13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Сосудисто-волокнистые пучки расположены по окружности каждого сегмента, обуславливая прочность. Внешний слой — эпидермис — содержит отложения кремнезёма, придающего дополнительную защиту и твёрдость.
</a:t>
            </a:r>
            <a:endParaRPr lang="en-US" sz="13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хвощей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Кремнезём составляет до 25% сухой массы хвощей, делая их ткань жёсткой и устойчивой к механическим повреждениям и влиянию окружающей среды.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Флавоноиды и фенолкарбоновые кислоты обладают антиоксидантными свойствами, что помогает растению противостоять патогенам и способствует укреплению иммунной системы.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хвощей также присутствуют алкалоиды и витамин С до 250 мг на 100 граммов, что обеспечивает дополнительную пользу для здоровья при использовании в медицине.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хвощей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образуют плотные заросли по берегам рек и на склонах, что предотвращает смывание верхнего слоя почвы дождями и ветром. Их корневая система способствует закреплению грунта и сохранению ландшафта.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почвы и предотвращение эрозии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Заросли хвощей предоставляют укрытие и место обитания для множества мелких организмов, включая насекомых и земноводных. Эти растения создают микроклимат, важный для биоразнообразия.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мелких животных и насекомых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хвощей для человека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традиционной медицине экстракты хвощей применяют для улучшения работы почек и мочевыводящих путей благодаря мочегонному эффекту и антисептическим свойствам.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хвощей разводят в декоративных целях в садах и парках, ценя их оригинальную форму и зелёный цвет стеблей.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высокому содержанию кремния хвощи использовались для чистки металлических и деревянных предметов, а также для изготовления абразивных материалов.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Охранный статус и проблемы сохранения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хвощей включены в региональные Красные книги из-за уменьшения ареалов обитания, вызванного деятельностью человека и изменениями в природных экосистемах.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включают мелиоративные работы, которые изменяют естественную влагозаборную среду, а также загрязнение почв и вод, важных для роста хвощей.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сорных растений и антропогенная нагрузка приводят к вытеснению хвощевидных из привычных мест обитания и снижению их численности.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хвощевидные: гиганты прошлого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хвощевидных служат важным материалом для изучения биосферы палеозоя. Они позволяют реконструировать климат и растительность тех далёких периодов.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остатки как источник знаний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Каламиты — это древние хвощевидные, которые в карбоне достигали высоты до 30 метров и образовывали густые леса. Их остатков помогли учёным понять растительный мир древних эпох.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Каламиты — великан каменноугольного периода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ископаемых хвощевидных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Отложения древних хвощевидных стали основой каменного угля, который долгое время был ключевым источником энергии для человечества и развития индустриальной цивилизации.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Фоссилии хвощевидных помогают исследователям восстанавливать облик и климат древних экосистем, обогащая знания о геологической истории нашей планеты.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ископаемых хвощей способствует пониманию эволюции растений и адаптаций, что имеет значение для современной ботаники и экологии.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фотосинтеза и водообмена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фотосинтетическая активность происходит в зелёных членистых стеблях, которые способны эффективно улавливать свет и вырабатывать органические вещества для роста.
</a:t>
            </a:r>
            <a:endParaRPr lang="en-US" sz="1392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адаптация позволяет хвощам успешно обитать в условиях с переменным увлажнением, сохраняя физиологическую стабильность и продуктивность.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Аэренхимные каналы внутри стебля обеспечивают быструю транспортировку воды и газов, что способствует выживанию на влажных и периодически пересыхающих почвах.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хвощах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способны расти на бедных почвах, восстанавливаясь даже после интенсивного рыхления или гербицидной обработки участка.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Средневековье хвощ прозвали «лошадиной гривой» из-за характерного внешнего вида, а его лечебные свойства активно использовали в народной медицине.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народы считали хвощ символом стойкости и живучести, связывая его с магическими свойствами и применяя в обрядах.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древность и значение хвощевидных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Хвощевидные — живое свидетельство древних эпох и устойчивости растительного мира. Их уникальные черты и роль в экосистемах подчёркивают важность сохранения этих растений для будущих поколений.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2026-05-07T13:51:09Z</dcterms:created>
  <dcterms:modified xsi:type="dcterms:W3CDTF">2026-05-07T13:51:09Z</dcterms:modified>
</cp:coreProperties>
</file>