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Be healthy! — здоровье и английские слова о полезных привычках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по-английски о здоровье, еде, спорте и режиме дня.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в Unit 5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ученики учатся говорить о полезных привычках: что есть, как отдыхать, сколько двигаться и как заботиться о себе. Простые фразы помогают описывать свой день и понимать короткие тексты о здоровье.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3" y="1517888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56" y="2383888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644" y="14108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44" y="5252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369" y="4102822"/>
            <a:ext cx="19792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0906" y="3580262"/>
            <a:ext cx="367763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здоровья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healthy, ill, tired, hungry, thirsty, strong и weak описывают состояние человека. С их помощью ученик может сказать, как он себя чувствует, и понять короткие ответы собеседника в классе или дома.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body, head, hand, leg, tooth, eye, ear и stomach нужны для первых описаний самочувствия и простых диалогов. Они легко соединяются с действиями и помогают говорить о том, что болит или требует внимания.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cold, cough и fever часто встречаются в теме здоровья и помогают назвать самые распространённые недомогания. Для пятого класса важно узнавать эти слова в тексте и уметь использовать их в простых предложениях.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run, jump, sleep, rest, wash, brush и drink показывают, что человек делает для здоровья. Они удобны для коротких инструкций, советов и описания распорядка дня на английском языке.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полезны, потому что из них легко составлять предложения уровня I drink water, I brush my teeth, I rest after school. Такой словарь помогает говорить ясно, коротко и правильно.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10–11 лет особенно важен регулярный сон без поздних отходов ко сну.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сон к 9–10 часам, тем выше энергия, внимание и настроение.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 ребёнку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 здорового режима дня; иллюстративные значения.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столе стоит простая и сытная еда: каша, хлеб, молоко и яблоко. Такой завтрак помогает начать день спокойно и не чувствовать голод на первых уроках. На картинке видно привычный школьный завтрак.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тарелкой лежат банан и яблоко, а в чашке — чай или молоко. Эти продукты хорошо подходят для утреннего приёма пищи и делают его более полезным. Изображение подчёркивает спокойную домашнюю атмосферу.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напиток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сказать: I have breakfast in the morning. I eat porridge and drink milk. I like fruit for breakfast. Такие предложения легко использовать на уроке, когда нужно описать свой обычный завтрак.
</a:t>
            </a:r>
            <a:endParaRPr lang="en-US" sz="946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завтрак: слова и 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пищи помогают организму и какие простые фразы можно использовать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продуктов дают организму разные полезные вещества, поэтому питание должно быть разнообразным.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 и здоровье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2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продуктов питания для начального и среднего школьного уровня.
</a:t>
            </a:r>
            <a:endParaRPr lang="en-US" sz="8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and unhealthy food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Fruit, vegetables, oats, yogurt, fish and water помогают чувствовать себя лучше и поддерживать силы в течение дня. Такие продукты особенно полезны, когда они становятся частью обычного рациона, а не редким исключением.
</a:t>
            </a:r>
            <a:endParaRPr lang="en-US" sz="1024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too much sugar, too much salt и a lot of fat помогают говорить о составе еды простыми словами. Они удобны, когда нужно объяснить, почему продукт не подходит для ежедневного питания.
</a:t>
            </a:r>
            <a:endParaRPr lang="en-US" sz="1077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полезный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Chips, sweets, fizzy drinks and fast food не стоит есть слишком часто. Они могут содержать много сахара, соли, жира и калорий, поэтому лучше оставлять их для редких случаев.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зубы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choice affects energy and teeth, поэтому даже младшие школьники могут понимать связь между тем, что они едят, и тем, как они себя чувствуют. Полезная еда помогает учиться и играть активнее.
</a:t>
            </a:r>
            <a:endParaRPr lang="en-US" sz="1077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день есть больше воды, фруктов и овощей, а сладкое не становится привычкой, организму легче сохранять силы. Такое правило удобно запомнить и применять каждый день.
</a:t>
            </a:r>
            <a:endParaRPr lang="en-US" sz="10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действий школьника от утра до ночи.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healthy routine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470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09650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movement: слова и короткие фразы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and exercise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sport и exercise помогают говорить о регулярной активности. Можно сказать: I do sport three times a week. Такие фразы показывают привычку, а не разовое действие, и подходят для школьного разговора о здоровье.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run и skip часто используются в теме движения, потому что они понятны и легко запоминаются. Они помогают описать активные игры, разминку и занятия на свежем воздухе после уроков.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катание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swim, skate и ride a bike показывают разные виды движения в свободное время. Они расширяют словарный запас и позволяют рассказать о любимом виде спорта без сложных предложений.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play football и play basketball особенно удобны, когда нужно говорить о школьных играх и командных занятиях. We play football after school — простой и естественный пример для пятого класса.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active, fit и energetic помогают описать состояние после движения. Exercise helps us stay strong and active — полезная модель, которую легко запомнить и использовать в 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 на движение после 30–40 минут сидения помогают сохранять внимание и не уставать слишком быстро.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умеренная активность полезнее, чем редкая интенсивная нагрузка только один раз в неделю.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activity in a week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активности школьника; распределение времени приведено как пример.
</a:t>
            </a:r>
            <a:endParaRPr lang="en-US" sz="7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Hygiene and clean habits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Мойте руки перед едой, после улицы и после туалета. Для этого нужны soap, water и towel. Такая привычка помогает не переносить микробы и оставаться здоровым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Brush your teeth twice a day — утром и вечером. Зубная щётка и toothpaste нужны, чтобы сохранить teeth clean, избежать кариеса и чувствовать себя увереннее в школе.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comb, wear clean clothes and keep your things in order. Аккуратность показывает уважение к себе и другим, а также делает день более организованным и спокойным.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window to let fresh air in and keep your room tidy. Проветривание помогает легче дышать, лучше отдыхать и чувствовать себя бодрее во время учёбы и 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the day and healthy actions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полезные действия распределяются по частям дня и какую пользу они приносят школьнику.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порядок помогает не пропускать важные действия, легче учиться и быстрее восстанавливаться после нагрузок.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здорового распорядка дня для школьников.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Posture, eyes and screen time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up straight at your desk and keep your back relaxed but not bent. Хорошая posture помогает меньше уставать и делает работу за партой или компьютером более удобной.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right distance from the screen and do not sit too close. Это уменьшает напряжение eyes, помогает лучше видеть изображение и защищает зрение при долгой работе.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short breaks for your eyes, stand up and look away from the screen. Несколько минут отдыха помогают снять tension в back и сохранять внимание дольше.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support is often enough: a short walk, a quiet conversation or a favourite hobby can quickly improve mood and reduce worry.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движение дают самый сильный эффект, а общение со взрослыми и спокойные занятия помогают быстрее вернуть calm и focus.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when a child feels stressed or tired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способов снижения напряжения у школьников; точные числовые данные не используются.
</a:t>
            </a:r>
            <a:endParaRPr lang="en-US" sz="7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419798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365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Friendship, help and safe behaviour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help when something is difficult or confusing. Поддержка family, teachers and friends помогает быстрее решить проблему и не оставаться с тревогой одному.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 words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kind to others and speak politely. Добрые слова помогают чувствовать себя спокойно в классе и дома, а также делают общение более безопасным и приятным.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no to danger and avoid risky actions. Если рядом есть опасная ситуация, лучше отойти, позвать взрослого и не делать того, что может навредить.
</a:t>
            </a:r>
            <a:endParaRPr lang="en-US" sz="1403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an adult if something is wrong or if you are hurt. Быстрая реакция помогает получить помощь, предотвратить bullying и избежать более серьёзных последствий.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друзьях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friend listens, supports and respects others. Когда classmates помогают друг другу, в школе становится спокойнее, безопаснее и легче учиться.
</a:t>
            </a:r>
            <a:endParaRPr lang="en-US" sz="13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decision path for a snack that gives energy without too much sugar.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a healthy snack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at home, at school and outside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the road at the traffic lights and look carefully in both directions. Safe behaviour on the road protects children from danger and helps them move around the city confidently.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careful on the stairs and avoid sharp things without adult help. At school and at home, tidy movement and attention reduce the risk of injury and accidents.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 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a helmet when you ride a bike and play carefully on the playground. Simple safety rules help children enjoy movement, sport and outdoor games without unnecessary risk.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an adult if you are hurt or if something feels unsafe. In an emergency, quick help from trusted people is important and can prevent a worse situation.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полезную привычку, её частоту и результат для здоровья школьника.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привычки дают заметный результат: больше сил, лучшее внимание и крепкое здоровье без сложных правил.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habits for every day and every week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правил здорового образа жизни для 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health plan for one week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 bed at 9:30 and start the week with one clear goal. Early sleep makes it easier to wake up on time and feel more active the next day.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Monday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after school and move more in the afternoon. Even a short walk helps the body rest after lessons and supports a better mood during the week.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Wednesday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one apple or banana a day and check your progress. Small food choices are easy to keep, and they show how regular habits can become a routine.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Be healthy! — 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 teaches how to говорить about food, sport, hygiene, routine and safety in simple English. Эти слова и фразы помогают описывать полезные привычки и делать каждый день healthier and more organised.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2026-05-30T13:43:47Z</dcterms:created>
  <dcterms:modified xsi:type="dcterms:W3CDTF">2026-05-30T13:43:47Z</dcterms:modified>
</cp:coreProperties>
</file>