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и тихий разговор фортепиано с оркестром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музыка, которая говорит очень громко.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Бетховен: композитор, который умел удивлять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жил в Вене и писал музыку, даже когда слух стал подводить его. Четвёртый концерт — одно из самых необычных его сочинений, а вторая часть особенно поражает спокойствием и диалогом инструментов.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вторая часть концерта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обычно состоит из нескольких частей, и каждая из них звучит по-своему. Вторая часть чаще бывает медленнее, тише и спокойнее первой, словно делает глубокий вдох.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эта часть короткая, сосредоточенная и очень выразительная. Музыка не спешит вперёд, а внимательно слушает саму себя, как будто что-то тихо обдумывает.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вторая часть запоминается не громкостью, а особым настроением. В ней каждое звучание важно, как слово в очень вежливом разговоре.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фортепиано и строгий оркестр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говорит мягко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Солирующий инструмент звучит спокойно и ласково, без лишней спешки. Его мелодия будто старается никого не тревожить, а просто осторожно поделиться мыслью. Из-за этого музыка кажется очень тёплой и доверительной.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отвечает серьёзно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сначала звучат строже и увереннее. Их ответ напоминает серьёзный взгляд взрослого, который ещё не решил, улыбнуться или нахмуриться. От такого контраста музыка становится похожей на живую сценку.
</a:t>
            </a:r>
            <a:endParaRPr lang="en-US" sz="861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характера — один разговор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и оркестр словно встречаются как два героя с разными настроениями. Один говорит тихо и доброжелательно, другой сначала держится настороженно. Но они не спорят, а внимательно прислушиваются друг к другу.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начало второй части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ответ фортепиано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фортепиано отвечает очень мягко и спокойно. Его фраза звучит осторожно, словно оно не хочет спорить, а хочет успокоить.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появляется тайна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был необычным для музыки того времени. Вместо громкого блеска здесь возникает загадка, и хочется слушать дальше, не пропуская ни одной ноты.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торжественного вступления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начинается сразу, без пышной подготовки. Слушатель будто открывает дверь в уже идущий разговор и с первых секунд замечает необычное настроение.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голос оркестра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слышны резкие и почти суровые звуки оркестра. Они создают ощущение напряжения, как будто в комнате стало очень тихо и все прислушались.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музыкальные фразы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строит эту часть из коротких фраз. Каждая из них звучит как отдельная реплика, поэтому музыку легко узнавать и запоминать.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формы музыка напоминает разговор без слов. Инструменты будто перебрасываются короткими мыслями, внимательно слушая ответы друг друга.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слушателю не потеряться в мелодии. Они работают как добрые подсказки: вот знакомый поворот, вот снова тот же вопрос, но уже мягче.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длинная сказка с множеством событий. Скорее, это тихая беседа, где важно не количество звуков, а их точность и выразительность.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фортепиано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манера игры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звучит плавно и без громкой показной виртуозности. Мелодия идёт маленькими шагами, будто осторожно шагает по узкой дорожке. От этого музыка кажется особенно тёплой.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уверенность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слышна не сила, а спокойная уверенность. Фортепиано словно знает, что его мягкий голос тоже может быть убедительным. И это очень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может рассказать музыка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слушатели слышат в этой части терпение. Музыка не торопит события и показывает, как важно не сдаваться, даже если вокруг звучит строгость.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эта музыка говорит о доверии. В ней слышно, что разные голоса могут не ссориться, а находить общий путь. Это очень добрая мысль.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замечают в ней смелость. Мягкое фортепиано не боится отвечать оркестру и делает это спокойно, без крика и без лишнего волнения.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39225"/>
            <a:ext cx="552000" cy="4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14692"/>
            <a:ext cx="552000" cy="49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839225"/>
            <a:ext cx="552000" cy="44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удивляет слушателей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спектакль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превращает концерт в маленькую сцену без слов. Здесь важны не костюмы и не декорации, а то, как по-разному ведут себя инструменты.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удивлять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оркестр в концерте звучал особенно торжественно. А здесь он становится участником тайного разговора, и именно это так сильно цепляет слушателей.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диалог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XIX века такой разговор между солистом и оркестром был смелым. Инструменты будто играют роли, а не просто исполняют ноты по очереди.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тембры, разные характеры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окраска звука, то есть то, как именно он «рисует» характер. У струнных он строгий и суховатый, а у фортепиано — тёплый и мягкий, как ладошка в варежке.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контраст слышен очень ясно даже детям. Музыка напоминает встречу двух совсем разных собеседников, которые сначала осторожничают, а потом начинают лучше понимать друг друга.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тревоги к покою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звучания во второй части Четвёртого концерта Бетховена.
</a:t>
            </a:r>
            <a:endParaRPr lang="en-US" sz="17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Орфей помогает понять эту музыку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миф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Орфей в легендах играл так красиво, что его слушали даже суровые и сердитые существа. Музыка будто уговаривала их стать тише и добрее.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 концертом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концерта фортепиано похоже на такого спокойного певца. Оно не спорит с оркестром, а мягко меняет его настроение.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услышать в музыке не борьбу, а силу доброты. Иногда именно тихий звук оказывается самым 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помогают заметить, как осторожно меняется настроение. Без них диалог инструментов стал бы менее живым и менее загадочным.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концерта особенно ясно слышится благодаря паузам между фразами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звучание второй части Четвёртого концерта Л. ван Бетховена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смелость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уверенность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спокойно, но не робко. В ней есть внутренняя сила, как у человека, который не кричит, а всё равно уверен в себе.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без шума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эту часть, легко представить, что трудность можно преодолеть без ссоры. Здесь надежда не громкая, а очень светлая и тёплая.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услышать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Вступление струнных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начинает строго и немного сурово. Сразу возникает ощущение, будто перед нами серьёзный разговор, а не праздничная прогулка.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Потепление звучания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обменов музыка становится мягче. Строгость не исчезает сразу, но уже уступает место спокойствию.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Тихий финал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звучание успокаивается совсем. Музыка как будто улыбается шёпотом и оставляет светлое впечатление.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ответ фортепиано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отвечает очень осторожно и мягко. Его звучание похоже на вежливое слово, сказанное тихим, но уверенным голосом.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и его время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жил в Вене, где музыка быстро менялась и становилась более смелой. Он умел писать так, чтобы слушатель чувствовал не только красоту, но и характер.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показывает, как Бетховен умеет сделать тихую музыку очень выразительной. Это похоже на маленькое чудо: звучит негромко, а запоминается надолго.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Четвёртом концерте особенно заметно его умение соединять простоту и глубину. Музыка кажется ясной, но в ней скрыто много смысла.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боялся нарушать привычные правила. Вместо обычного блеска он часто выбирал живой разговор между инструментами, где каждый звук что-то отвечает.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часть важна для музыки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стала примером тонкого диалога между солистом и оркестром. Бетховен показал, что концерт может быть не соревнованием, а умным разговором.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многие композиторы учились у него строить музыку из вопросов и ответов. Благодаря этому она начинает рассказывать историю даже без слов.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второй части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звучит тихо и строго, без лишнего блеска. Сразу чувствуется собранность, будто музыка говорит очень серьёзно, но без грубости.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остаётся спокойным и светлым. Музыка не громко спорит, а мягко убеждает — и в этом её особая сила.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мотивы легко запоминаются. Они повторяются и отвечают друг другу, как реплики в разговоре, который хочется дослушать до конца.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111" y="3245763"/>
            <a:ext cx="28837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эту музыку на слух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между фразами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маленькие остановки. Они помогают услышать, как музыка думает и меняет настроение, словно делает вдох перед новым словом.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спора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доброго героя перед строгим стражем, всё станет понятнее. Музыка не сражается, а постепенно находит путь к миру.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оркестр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собранное, почти суровое звучание струнных. Оно задаёт серьёзный тон и сразу привлекает внимание.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ответ фортепиано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фортепиано отвечает очень спокойно и осторожно. Его фразы звучат так, будто кто-то тихо и вежливо объясняет свою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победа красоты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Четвёртого концерта Бетховена напоминает: не обязательно звучать громко, чтобы быть сильным. Иногда самая трогательная победа приходит тихо, как добрый шёпот.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2026-05-24T19:12:39Z</dcterms:created>
  <dcterms:modified xsi:type="dcterms:W3CDTF">2026-05-24T19:12:39Z</dcterms:modified>
</cp:coreProperties>
</file>