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устроены слова в языке и зачем это знать.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и служебные части речи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8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разбирать предложения, находить главные и второстепенные члены, а также объяснять правописание слов. Понимание частей речи делает морфологию и синтаксис понятнее и точнее.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имеют собственное лексическое значение и называют предметы, признаки, действия, количество или порядок, поэтому без них невозможно построить точное высказывание.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части речи: общие признаки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отвечают на вопросы и в предложении могут быть разными членами: подлежащим, сказуемым, определением, дополнением или обстоятельством.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самостоятельным частям речи относятся существительное, прилагательное, числительное, местоимение, глагол и наречие; именно они несут основную смысловую нагрузку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называют предметы, признаки или действия и сами по себе не несут предметного значения, как это делают самостоятельные слова.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части речи: общие признаки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предлог, союз и частица; в школьной грамматике они выделяются как особый разряд слов.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помогают связывать слова и части предложения, показывая отношения времени, причины, цели, противопоставления и другие смысловые связи.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служебные части речи не выступают самостоятельными членами, но без них речь теряет точность, связность и нужные оттенки смысла.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31844"/>
            <a:ext cx="3287100" cy="109731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самостоятельных и служебных частей речи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две группы слов по значению, вопросам и роли в предложении.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не только со значением, но и с грамматической функцией: одни называют, другие связывают и уточняют.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Существительное: слово, которое называет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для всего, что нас окружает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помогает назвать человека, предмет, явление или чувство: ученик, дождь, дружба, Минск. Оно отвечает на вопросы кто? что? и меняется по падежам и числам, поэтому легко вписывается в разные предложения.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вещи, но и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называют не только видимые предметы, но и события, состояния, качества и абстрактные понятия. Существительные бывают собственными и нарицательными, одушевлёнными и неодушевлёнными, что важно замечать при разборе.
</a:t>
            </a:r>
            <a:endParaRPr lang="en-US" sz="12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35582"/>
            <a:ext cx="520200" cy="46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494" y="2448390"/>
            <a:ext cx="331313" cy="53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352017"/>
            <a:ext cx="520200" cy="416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Прилагательное: как оно помогает описывать предмет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описание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уточняет признак предмета и помогает увидеть его яснее: высокий дом, тёплый вечер, зелёные листья.
</a:t>
            </a:r>
            <a:endParaRPr lang="en-US" sz="1285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речи отвечает на вопросы какой? какая? какое? какие? и сразу показывает, о каком признаке идёт речь.
</a:t>
            </a:r>
            <a:endParaRPr lang="en-US" sz="1285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 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согласуется с существительным, поэтому изменяется по родам, числам и падежам и звучит с ним как единое целое.
</a:t>
            </a:r>
            <a:endParaRPr lang="en-US" sz="1285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речь выразительнее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прилагательных текст становится сухим и общим, а с ними описание приобретает точность, образность и нужный оттенок.
</a:t>
            </a:r>
            <a:endParaRPr lang="en-US" sz="12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важные части речи: что они обозначают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у каждой части речи своя смысловая задача: назвать, указать, сообщить действие или уточнить его.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функции различаются, все четыре части речи помогают сделать сообщение точным и понятным.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отвечает на вопросы сколько? который? и обозначает количество предметов или их порядок при счёте: семь, двадцать, первый, третий.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Числительное: количество и порядок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такие слова часто встречаются в датах, номерах, списках, указании времени и количества людей, предметов или событий.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путать числительные со словами, которые только похожи на них по форме: при разборе нужно смотреть на значение и роль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частей речи выделяют в школьной грамматике, и местоимение входит в их число.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избежать повторов в речи и правильно определять слово по контексту.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действие и состояние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 обозначает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действие, процесс или состояние предмета и отвечает на вопросы что делать? что сделать? Именно он сообщает, что происходит в предложении.
</a:t>
            </a:r>
            <a:endParaRPr lang="en-US" sz="1362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Как он изменяется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изменяются по временам, лицам и числам, а в прошедшем времени — ещё по родам и числам. Это помогает точно передавать время и участников действия.
</a:t>
            </a:r>
            <a:endParaRPr lang="en-US" sz="1389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Роль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глагол выступает сказуемым. С его помощью предложение становится завершённым по смыслу: читает, написал, будет рисовать, растёт, спит.
</a:t>
            </a:r>
            <a:endParaRPr lang="en-US" sz="13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уточняет, как совершается действие: быстро, тихо, аккуратно. Оно делает речь точнее и помогает увидеть не только сам факт действия, но и его характер.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Наречие: признак действия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называют место, время или направление: рядом, вчера, впереди, домой. Такие слова отвечают на вопросы где? когда? куда? и помогают понять обстоятельства события.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могут обозначать признак признака или состояния, усиливая описание: очень интересно, слишком громко, совсем тихо. Они часто зависят от другого слова и раскрывают его значение.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наречий не изменяются, поэтому их форма обычно остаётся одинаковой. В предложении они особенно полезны, когда нужно коротко и точно сообщить дополнительную деталь.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употребляется только рядом с существительным, местоимением или числительным: в школе, из дома, для друга, перед уроком. Без такого слова он не используется самостоятельно.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Предлог: связь слов в словосочетании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сам ничего не называет, но показывает отношения между словами: место, время, причину, цель или образ действия. Он помогает связать зависимое слово с главным.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предлоги отделяются от других слов: в тетради, из-за дождя, около дома. Поэтому важно не сливать их с соседними словами и узнавать их по роли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предлог от самостоятельного слова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показывает, как определить роль слова по значению, вопросу и связи с другими словами в словосочетании.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50452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458" y="1924712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63565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Союз: соединение слов и предложений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однородные члены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13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соединяет слова и части, которые равны по смыслу: мама и папа, быстро, но аккуратно. Он помогает перечислять, противопоставлять и сопоставлять.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части сложного предложения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65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связывают простые предложения в одно сложное: потому что, когда, чтобы. Благодаря им текст становится логичным, а связь между частями — понятной.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разным по значению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38" y="4002525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 соединяют равноправные части, а подчинительные показывают зависимость одной части от другой. Это помогает точно выражать мысли и строить разные типы предложений.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помогают передать вопрос, отрицание, сомнение или усиление: ли, не, бы, же, даже, только. Они не называют предметы или действия, а уточняют смысл высказывания.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Частица: оттенки значения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 чаще всего выражает отрицание: не пришёл, не знает, не успел. Частица ли оформляет вопрос и делает его грамматически более точным.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частицы показывают отношение говорящего к сообщению и выделяют нужное слово. Без них фраза звучала бы менее точно, особенно в вопросах и при выражении эмоций.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части речи распределяются по функциям в речи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основную информацию несут слова, которые называют предметы, признаки и действия; служебные элементы поддерживают связь и точность выражения.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части речи — основа сообщения, а служебные делают его грамматически цельным и выразительным. Вместе они обеспечивают понятность и связность текста.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функций частей речи по материалам школьной грамматики
</a:t>
            </a:r>
            <a:endParaRPr lang="en-US" sz="7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частей речи и их признаков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части речи по вопросу, значению и примеру, чтобы быстрее узнавать их в тексте.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 грамматическая роль помогают отличить самостоятельные части речи от служебных без лишних сомнений.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предлог и наречие: вокруг дома — предлог, потому что слово связано с существительным; вокруг — наречие, если обозначает направление или место само по себе.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частей речи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Частицу не нужно отличать от приставки и от самостоятельного слова. В сочетании не был она выражает отрицание и пишется отдельно от глагола.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иногда смешивают с местоимением и частицей: чтобы уйти — союз, а что бы написать — местоимение с частицей. Проверка требует внимания к смыслу и связи слов.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 — вопрос, значение и функция в предложении. Если слово можно заменить, убрать или оно только связывает части, его роль становится понятной.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части речи называют предметы, признаки, действия и количество, а служебные связывают слова и уточняют смысл. Умение различать их делает речь точной, грамотной и выразительной.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2026-05-21T14:33:14Z</dcterms:created>
  <dcterms:modified xsi:type="dcterms:W3CDTF">2026-05-21T14:33:14Z</dcterms:modified>
</cp:coreProperties>
</file>