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Юго-Западной Азии: регион контрастов, ресурсов и конфликтов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 стыке трёх континентов: история, ресурсы, пути и противоречия.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объединяет древнейшие очаги земледелия, первые города и крупные религиозные центры. Здесь пересекались караваны, государства и империи, а его границы формировались под влиянием истории, торговли и борьбы за влияние.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Юго-Западная Азия имеет мировое значение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соседство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87150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Межконтинентальный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3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соединяет Европу, Азию и Африку, поэтому её положение всегда определяло торговлю, миграции и политические контакты между разными цивилизациями.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887150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морей и заливов
</a:t>
            </a:r>
            <a:pPr algn="l" indent="0" marL="0">
              <a:lnSpc>
                <a:spcPct val="115000"/>
              </a:lnSpc>
              <a:buNone/>
            </a:pPr>
            <a:r>
              <a:rPr lang="en-US" sz="38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омывается и окружён водными пространствами Средиземного моря, Красного моря, Персидского залива и Каспийского бассейна, что усиливает его стратегическую роль.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3736636" y="1684863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территорию проходят маршруты между Европой, Южной Азией и Африкой; именно здесь веками сходились торговые пути, армии и культурные влияния.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51474" y="3216775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«узкие места»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канал, Ормузский пролив, Босфор и Баб-эль-Мандебский пролив контролируют движение судов и делают регион ключевым звеном мировой логистики.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549024" y="1672400"/>
            <a:ext cx="21837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3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крупных рынков и морских путей превращает пространство Юго-Западной Азии в территорию постоянного соперничества государств и международных интересов.
</a:t>
            </a:r>
            <a:endParaRPr lang="en-US" sz="11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 World Factbook; оценочные площади по странам, актуальные данные 2024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внутри одного региона страны резко различаются по размерам территории, что влияет на ресурсы, расселение и управляемость.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Иран и Саудовская Аравия заметно превосходят соседей по площади, а меньшие государства региона чаще компенсируют размер экономической специализацией.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государства региона по площади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0619" y="1263800"/>
            <a:ext cx="3746112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насколько разнообразна политическая карта региона: здесь соседствуют республики, монархии и особые административные образования.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нет единой политической модели: рядом существуют крупные республики, богатые монархии и малые государства с высокой международной значимостью.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национальных статистических служб, 2023–2024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Юго-Западной Азии и их столицы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условия: пустыни, горы и дефицит воды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4564275" y="1234400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и сухой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находится в зоне засушливого климата, где осадки нерегулярны, а летняя жара усиливает испарение и затрудняет сельское хозяйство без искусственного орошения.
</a:t>
            </a:r>
            <a:endParaRPr lang="en-US" sz="871" dirty="0"/>
          </a:p>
        </p:txBody>
      </p:sp>
      <p:sp>
        <p:nvSpPr>
          <p:cNvPr id="14" name="Text 3"/>
          <p:cNvSpPr txBox="1"/>
          <p:nvPr/>
        </p:nvSpPr>
        <p:spPr>
          <a:xfrm>
            <a:off x="4564275" y="19202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Руб-эль-Хали и Сирийская пустыня занимают обширные пространства и формируют малозаселённые ландшафты, в которых поселения и дороги тяготеют к редким источникам воды.
</a:t>
            </a:r>
            <a:endParaRPr lang="en-US" sz="871" dirty="0"/>
          </a:p>
        </p:txBody>
      </p:sp>
      <p:sp>
        <p:nvSpPr>
          <p:cNvPr id="15" name="Text 4"/>
          <p:cNvSpPr txBox="1"/>
          <p:nvPr/>
        </p:nvSpPr>
        <p:spPr>
          <a:xfrm>
            <a:off x="4564275" y="2606068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Загрос, Тавр и Кавказ создают контрастные природные условия, влияют на климат, сток рек и транспортные связи, а также усложняют освоение отдельных районов.
</a:t>
            </a:r>
            <a:endParaRPr lang="en-US" sz="932" dirty="0"/>
          </a:p>
        </p:txBody>
      </p:sp>
      <p:sp>
        <p:nvSpPr>
          <p:cNvPr id="16" name="Text 5"/>
          <p:cNvSpPr txBox="1"/>
          <p:nvPr/>
        </p:nvSpPr>
        <p:spPr>
          <a:xfrm>
            <a:off x="4564250" y="3291901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остро нехватка пресной воды ощущается в Иордании, Израиле, Йемене и странах Персидского залива, где спрос на воду превышает естественные возможности природы.
</a:t>
            </a:r>
            <a:endParaRPr lang="en-US" sz="871" dirty="0"/>
          </a:p>
        </p:txBody>
      </p:sp>
      <p:sp>
        <p:nvSpPr>
          <p:cNvPr id="17" name="Text 6"/>
          <p:cNvSpPr txBox="1"/>
          <p:nvPr/>
        </p:nvSpPr>
        <p:spPr>
          <a:xfrm>
            <a:off x="4564250" y="3977735"/>
            <a:ext cx="38466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среде
</a:t>
            </a:r>
            <a:pPr algn="l" indent="0" marL="0">
              <a:lnSpc>
                <a:spcPct val="115000"/>
              </a:lnSpc>
              <a:buNone/>
            </a:pPr>
            <a:r>
              <a:rPr lang="en-US" sz="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смягчения дефицита широко используют опреснение морской воды, капельное орошение и водосберегающие технологии, без которых устойчивое развитие в регионе было бы невозможным.
</a:t>
            </a:r>
            <a:endParaRPr lang="en-US" sz="87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этнокультурное разнообразие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2225" y="1505275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Юго-Западной Азии живут арабы, персы, турки, курды, евреи, армяне, азербайджанцы и другие народы, поэтому этническая карта региона остаётся особенно сложной и многослойной.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601652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является главной религией региона, однако здесь также исторически укоренились иудаизм и христианство, что придаёт территории мировое духовное значение.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80931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всё чаще сосредоточивается в крупных городах и агломерациях, где сосредоточены рабочие места, образование, транспорт и административные функции.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60220" y="1505279"/>
            <a:ext cx="18012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Стамбул, Тегеран, Эр-Рияд, Дубай и Багдад стали ядрами расселения и экономики, а их рост отражает общий переход региона к городской модели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 Data; показатели плотности населения, 2023–2024
</a:t>
            </a:r>
            <a:endParaRPr lang="en-US" sz="96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расселения определяется не только численностью населения, но и размерами территории, пригодностью земель и концентрацией городов.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высокая плотность характерна для малых государств и прибрежных зон, тогда как пустынные и горные пространства остаются слабо заселёнными.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плотность: резкие различия внутри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0464" y="1356358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7339" y="3209921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442" y="3209921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814" y="1337271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69164" y="1337271"/>
            <a:ext cx="197925" cy="226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нефть, газ и зависимость от экспорта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3428425" y="1793400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 и часть стран Персидского залива сделали природный газ и СПГ основой внешней торговли, обеспечив себе высокие доходы и сильные позиции на энергорынке.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919400" y="1262400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потенциал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483530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 регионе растут туризм, финансы, промышленность и IT, что помогает отдельным странам постепенно снижать зависимость от углеводородов.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326275" y="3119175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направления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601225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экономика опирается на один экспортный товар, она становится уязвимой к колебаниям мировых цен, санкциям и сокращению спроса на сырьё.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1112300" y="3119175"/>
            <a:ext cx="3186300" cy="3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сырьевой зависимости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8577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Саудовская Аравия, Иран, Ирак и Кувейт располагают крупными запасами нефти, а её экспорт долгое время остаётся главным источником бюджетных поступлений.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107675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 база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6247125" y="1805275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Суэцкому каналу, Ормузскому проливу и крупным морским путям стимулирует развитие портов, перевалки грузов и международных транспортных услуг.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738100" y="1271138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порты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756339"/>
            <a:ext cx="4063200" cy="19778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национальных экономик и международной статистики, 2024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страны региона выбирают разные пути развития: одни опираются на сырьё, другие — на технологии, услуги и промышленность.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Юго-Западной Азии нет единой модели роста: одни страны усиливают сырьевой экспорт, другие делают ставку на сервисы, технологии и инфраструктуру.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экономическая специализация стран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Дубай вырос в один из самых узнаваемых центров региона благодаря порту, аэропорту и деловым зонам. Здесь рядом существуют торговля, туризм, недвижимость и международные выставки, а городской пейзаж символизирует стремление Юго-Западной Азии к современности.
</a:t>
            </a:r>
            <a:endParaRPr lang="en-US" sz="957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Дубай: город глобальных связей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соединяет Европу и Азию, а Тегеран остаётся главным политическим и образовательным центром Ирана. Оба города сочетают историческое наследие с плотной застройкой, университетами, транспортными развязками и крупным рынком труда.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Стамбул и Тегеран: узлы истории и роста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столицах монархий Персидского залива сосредоточены государственные институты, финансовые центры и масштабные инфраструктурные проекты. Эти города активно расширяются, привлекают специалистов и формируют новые стандарты городской среды в засушливом регионе.
</a:t>
            </a:r>
            <a:endParaRPr lang="en-US" sz="947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Эр-Рияд, Доха и Абу-Даби: столицы инвестиций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задают темп обновления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устойчивому развитию: логика будущего региона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богатства, инфраструктура и социальные решения влияют на развитие стран Юго-Западной Азии.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и международные противоречия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649028" y="1588550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острые конфликты связаны с Сирией, Йеменом, Ираком и палестино-израильским противостоянием. Они сопровождаются разрушением инфраструктуры, гуманитарными кризисами и длительной нестабильностью.
</a:t>
            </a:r>
            <a:endParaRPr lang="en-US" sz="859" dirty="0"/>
          </a:p>
        </p:txBody>
      </p:sp>
      <p:sp>
        <p:nvSpPr>
          <p:cNvPr id="13" name="Text 3"/>
          <p:cNvSpPr txBox="1"/>
          <p:nvPr/>
        </p:nvSpPr>
        <p:spPr>
          <a:xfrm>
            <a:off x="3014591" y="107198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повышенной напряжённости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32450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границы в регионе формировались в условиях распада империй и колониального наследия. Это до сих пор порождает споры о территориях, водных ресурсах и статусе отдельных районов.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98012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споры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747773" y="1601292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и политическая неопределённость отпугивают инвесторов, нарушают торговые цепочки и повышают страховые риски. Особенно уязвимыми становятся транспорт, туризм и энергетические проекты.
</a:t>
            </a:r>
            <a:endParaRPr lang="en-US" sz="885" dirty="0"/>
          </a:p>
        </p:txBody>
      </p:sp>
      <p:sp>
        <p:nvSpPr>
          <p:cNvPr id="17" name="Text 7"/>
          <p:cNvSpPr txBox="1"/>
          <p:nvPr/>
        </p:nvSpPr>
        <p:spPr>
          <a:xfrm>
            <a:off x="5113337" y="1080726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экономику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6864326" y="1595686"/>
            <a:ext cx="17037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усиливает перемещение населения и рост числа беженцев, что создаёт нагрузку на соседние страны. Одновременно возрастает значение международной помощи, дипломатии и механизмов безопасности.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7229891" y="1078638"/>
            <a:ext cx="1338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людей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EIA, IMO и морской статистики, 2023–2024
</a:t>
            </a:r>
            <a:endParaRPr lang="en-US" sz="967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узлы проходят не только энергоресурсы, но и основные торговые маршруты между тремя континентами, что повышает политическую цену каждого ограничения движения.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уже проход и выше поток, тем сильнее его влияние на мировые рынки и переговоры между государствами.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коридоры и стратегические узлы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36" y="1332871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241" y="2093851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036" y="28355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241" y="3584408"/>
            <a:ext cx="218400" cy="1747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36" y="431142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религии и духовные центры региона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объединяет значительную часть стран региона и служит важнейшим средством межгосударственного общения, религиозной традиции и культуры повседневности.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Иудаизм, христианство и ислам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стала родиной трёх мировых религий. Их священные тексты, обряды и исторические памятники формируют мировое культурное наследие.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Мекка и Медина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мусульман Мекка и Медина имеют особое духовное значение. Эти города ежегодно привлекают миллионы паломников и влияют на религиозную географию всего мира.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и Вифлеем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и Вифлеем святы для иудаизма, христианства и ислама. Здесь переплетаются религиозная память, исторические события и сложные политические интересы.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Неджеф и культурное многообразие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Неджеф является одним из важных центров шиитской традиции. Вместе с языковым разнообразием это подчёркивает, насколько многослойна культурная карта Юго-Западной Азии.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региона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пустынь связано с засухами, чрезмерным выпасом и неустойчивым земледелием. Это сокращает площади пригодных земель и усиливает зависимость сельского хозяйства от ирригации.
</a:t>
            </a:r>
            <a:endParaRPr lang="en-US" sz="1253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4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пресной воды остаётся одной из самых острых проблем региона. Многие страны опираются на опреснение, трансграничные реки и жёсткое регулирование водопотребления.
</a:t>
            </a:r>
            <a:endParaRPr lang="en-US" sz="1292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деградация почв
</a:t>
            </a:r>
            <a:pPr algn="l" indent="0" marL="0">
              <a:lnSpc>
                <a:spcPct val="115000"/>
              </a:lnSpc>
              <a:buNone/>
            </a:pPr>
            <a:r>
              <a:rPr lang="en-US" sz="4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промышленности и транспорта усиливает загрязнение воздуха и почв. В засушливых районах ухудшение качества земель особенно быстро отражается на здоровье населения и урожайности.
</a:t>
            </a:r>
            <a:endParaRPr lang="en-US" sz="1233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зонах возрастает угроза подъёма уровня моря, а в жарких районах — перегрева и дефицита влаги. Эти процессы требуют долгосрочной адаптации и бережного ресурсопользования.
</a:t>
            </a:r>
            <a:endParaRPr lang="en-US" sz="12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данным ООН, МОТ и национальной статистики, 2023–2024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поддерживает строительство, транспорт, торговлю и бытовые услуги, благодаря которым быстро растут города и формируется современная городская среда.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приезжих работников ускоряет развитие, но одновременно требует чётких правил занятости, правовой защиты и социальной интеграции.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урбанизация в нефтяных монархиях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50184"/>
            <a:ext cx="4063200" cy="21690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страны региона развиваются по разным моделям: от сырьевой зависимости до высокотехнологичных и сервисных отраслей.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Единой модели нет: устойчивость выше там, где экономика опирается не только на ресурсы, но и на промышленность, услуги и инновации.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страновым экономическим профилям, 2024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 уровню экономической специализации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в мировой политике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влияет на цены на нефть и газ, поскольку здесь сосредоточены крупные поставщики и ключевые маршруты экспорта. Любые перебои быстро отражаются на мировой экономике.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морских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канал, Ормузский пролив и Баб-эль-Мандебский пролив имеют глобальное значение для торговли. Их безопасность напрямую связана с международной стабильностью и военным присутствием.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Переплетение интересов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пересекаются интересы России, США, Китая, Европейского союза и соседних государств. Это делает его важной площадкой дипломатии, конкуренции и переговоров.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мировой резонанс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конфликт или смена курса в одной из стран региона влияет на рынки, логистику и гуманитарную повестку. Поэтому Юго-Западная Азия остаётся зоной повышенного внимания мира.
</a:t>
            </a:r>
            <a:endParaRPr lang="en-US" sz="10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Юго-Западная Азия объединяет древнюю цивилизационную традицию, мощные ресурсы и стратегическое положение, но сталкивается с конфликтами, дефицитом воды и неравномерным развитием. Будущее региона зависит от сотрудничества и обновления экономики.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Регион, где возможности идут рядом с рисками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2026-06-03T02:27:36Z</dcterms:created>
  <dcterms:modified xsi:type="dcterms:W3CDTF">2026-06-03T02:27:36Z</dcterms:modified>
</cp:coreProperties>
</file>