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Толстой и рассказ «Перенесла»
</a:t>
            </a:r>
            <a:endParaRPr lang="en-US" sz="4189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рассказ Толстого о терпении, доброте и силе духа.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Толстой: писатель, который говорил просто о важном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Николаевич Толстой прожил долгую жизнь и написал много книг о людях, семье и детях. Его короткие тексты для младшего чтения учат замечать поступки, чувства и нравственные выводы.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рождались книги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усадьба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Поляна была домом и рабочим местом Толстого. Здесь он жил среди садов, деревьев и спокойных дорожек, наблюдая жизнь вокруг и размышляя о людях.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для иллюстрации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изображения подойдёт светлый сельский пейзаж. Дом, зелёный сад, тропинка и летний день сразу создают ощущение тишины, простора и уюта.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82 года
</a:t>
            </a:r>
            <a:endParaRPr lang="en-US" sz="8738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данные Л. Н. Толстого: 1828–1910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значение слова помогает понять, что в рассказе важны терпение, стойкость и спокойное преодоление испытания.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 Лев Толстой, и за это время он много писал о том, как человек выдерживает трудности.
</a:t>
            </a:r>
            <a:endParaRPr lang="en-US" sz="26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событие — большой смысл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рассказа лежит небольшой случай, но он сразу вызывает сильное переживание. Толстой показывает не шум события, а то, что происходит в душе героя.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внимание сосредоточено на чувствах: страхе, тревоге, жалости и облегчении. Именно через них читатель понимает, насколько важны поддержка и человеческое участие.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очень короткая история у Толстого становится уроком. Она учит, что добрый и спокойный поступок может помочь пережить трудный момент и сохранить достоинство.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рассказа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простое событие превращается в нравственный вывод.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346" y="1605273"/>
            <a:ext cx="222563" cy="35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41999"/>
            <a:ext cx="353400" cy="282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06658"/>
            <a:ext cx="353400" cy="35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их роль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переживает трудный момент, понятный детям. Через его реакцию читатель замечает страх, растерянность и постепенное успокоение.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участники события не остаются в стороне. Их поддержка показывает, как важны внимание, участие и простая человеческая забота.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сочувствие делает рассказ тёплым. Толстой напоминает, что доброта заметна не в словах, а в спокойных и честных поступках.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Сдержанное поведение помогает пережить неприятность без лишнего шума. Так в рассказе особенно ясно видна внутренняя сила героя и окружающих.
</a:t>
            </a:r>
            <a:endParaRPr lang="en-US" sz="133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и серьёзное настроение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звучит спокойно, без громких событий и резких слов. Из-за этого особенно заметны тихая тревога, участие и осторожная надежда на благополучный исход.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немного грустное, но не мрачное. В нём есть мягкое тепло, как в комнате, где светит лампа и всем хочется говорить тише обычного.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Толстой писал короткие истории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читать было легко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не утомляет ребёнка и помогает сразу увидеть главное событие без лишних подробностей.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смысл был понятен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и ясный ход событий позволяют быстро понять, что чувствует герой и почему это важно.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остался нравственный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маленькой истории обычно есть большой вывод: как поступать по-доброму, честно и смело.
</a:t>
            </a:r>
            <a:endParaRPr lang="en-US" sz="117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есть в тексте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заметны страх и тревога: герой сталкивается с неприятным переживанием и не сразу понимает, как себя вести. Это делает начало особенно напряжённым.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жалость. Читатель видит, что чужая беда не проходит мимо окружающих, а требует внимания, участия и осторожного отношения.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возникает надежда: ситуация постепенно становится спокойнее. В этот момент особенно важны поддержка и добрые слова, которые помогают не растеряться.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приходит облегчение. Оно показывает, что трудный момент пережит, а сам опыт становится уроком сочувствия и выдержки.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Поступки, которые имеют значение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 важным в рассказе становится спокойствие: герой не суетится, а старается выдержать трудный момент. Такая сдержанность помогает не усилить тревогу и сохранить доверие между людьми.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особенно ценит заботу и помощь, даже если они выражены очень просто. Доброе слово, внимательный взгляд или тихое участие порой поддерживают сильнее, чем громкие речи.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 и уважение к чужому переживанию. Когда рядом с человеком не смеются и не торопят его, а бережно относятся к его чувствам, даже небольшой поступок становится очень значимым.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как ключ к смыслу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в котором слышится преодоление
</a:t>
            </a:r>
            <a:pPr algn="ctr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«Перенесла» сразу настраивает читателя на испытание, которое уже осталось позади. В нём чувствуется не шум события, а тихая победа над трудностью. Так одна короткая форма слова открывает путь к пониманию всего рассказа.
</a:t>
            </a:r>
            <a:endParaRPr lang="en-US" sz="874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после трудного шага
</a:t>
            </a:r>
            <a:pPr algn="ctr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представить дорожку после дождя: идти по ней не очень легко, но шаг за шагом путь продолжается. Именно так работает название рассказа — оно напоминает, что человек способен пройти трудный момент и двигаться дальше спокойнее и увереннее.
</a:t>
            </a:r>
            <a:endParaRPr lang="en-US" sz="88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понять, какое событие произошло и почему оно стало трудным. Без этого нельзя увидеть, откуда в рассказе появляется тревога и зачем героям нужна поддержка.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стоит отметить слова, которые передают чувства: страх, жалость, облегчение, спокойствие. Они помогают услышать не только саму историю, но и её тихое внутреннее движение.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при чтении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смотреть, как ведёт себя герой: растерян ли он, выдержан ли, умеет ли принять помощь. Именно поступки раскрывают его характер лучше любых длинных объяснений.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нужно уловить вывод текста. Он простой, но важный: трудность можно пережить достойно, если рядом есть доброта, а внутри — терпение и сила.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трудности к выводу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рассказа показывает, как короткое событие превращается в нравственный урок для читателя.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518" y="1491728"/>
            <a:ext cx="387900" cy="51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50189"/>
            <a:ext cx="513600" cy="45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164212"/>
            <a:ext cx="513600" cy="51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668" y="4006762"/>
            <a:ext cx="513600" cy="513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рассказ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показывает, что не всякая трудность решается сразу. Иногда нужно спокойно переждать тяжёлый момент, не поддаваться панике и дать себе время собраться с силами.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уметь замечать чужое переживание и не проходить мимо. Тёплое участие помогает человеку чувствовать себя не одиноким, даже если проблема кажется маленькой.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поступок может быть совсем простым: помочь, поддержать, не обидеть словом. У Толстого именно такие маленькие действия становятся особенно значимыми и запоминаются.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учится оставаться собранным в трудный момент. Такая внутренняя стойкость не делает человека холодным, а, наоборот, помогает ему справиться с волнением и действовать разумно.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 в детском чтении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5900" y="19758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близок детям, потому что его чувство понятно и знакомо. Он не выглядит книжным «супергероем», зато показывает, как человек справляется с волнением и старается не растеряться.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65900" y="33062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помогает юному читателю увидеть в рассказе себя или своих товарищей. От этого история звучит по-человечески и немного по-домашнему, словно тихий разговор у окна.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Толстого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пишет простыми и точными словами, поэтому смысл быстро становится ясным. Даже короткая фраза у него работает как маленький фонарик: освещает событие и настроение.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лишних украшений. Каждое слово нужно для движения мысли, а это особенно удобно для детского чтения, где важно не запутаться, а сразу понять главное.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простоту, язык остаётся живым и выразительным. Он помогает увидеть не только то, что случилось, но и то, как человек переживает этот момент внутри себя.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рассказ важен сегодня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напоминает: трудные минуты бывают не только у взрослых. Детям тоже бывает страшно, неловко или грустно, и это нормально — ведь смелость не отменяет чувства.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не смеяться над чужой слабостью. Намного лучше заметить, что человеку нужна поддержка, и отнестись к нему бережно, без лишних слов и шуток.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урок полезен в классе, дома и во дворе. Он помогает дружить честно, помогать спокойно и помнить, что доброта часто делает день лучше почти как волшебство.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535" y="1600565"/>
            <a:ext cx="384900" cy="307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66226" y="1547825"/>
            <a:ext cx="310050" cy="41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86068" y="1562075"/>
            <a:ext cx="384900" cy="38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43335" y="1600565"/>
            <a:ext cx="384900" cy="3079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00610" y="1562075"/>
            <a:ext cx="384900" cy="384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рассказа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824035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Перенесла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показывает, что трудность уже пройдена. В нём слышится движение вперёд и тихая радость от того, что испытание осталось позади.
</a:t>
            </a:r>
            <a:endParaRPr lang="en-US" sz="1326" dirty="0"/>
          </a:p>
        </p:txBody>
      </p:sp>
      <p:sp>
        <p:nvSpPr>
          <p:cNvPr id="17" name="Text 3"/>
          <p:cNvSpPr txBox="1"/>
          <p:nvPr/>
        </p:nvSpPr>
        <p:spPr>
          <a:xfrm>
            <a:off x="2581298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напоминает: не всё решается мгновенно. Иногда человеку нужно просто выдержать момент, не теряя спокойствия и веры в хороший исход.
</a:t>
            </a:r>
            <a:endParaRPr lang="en-US" sz="1246" dirty="0"/>
          </a:p>
        </p:txBody>
      </p:sp>
      <p:sp>
        <p:nvSpPr>
          <p:cNvPr id="18" name="Text 4"/>
          <p:cNvSpPr txBox="1"/>
          <p:nvPr/>
        </p:nvSpPr>
        <p:spPr>
          <a:xfrm>
            <a:off x="4338562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в рассказе не громкое, а тихое и простое. Оно выражается в внимании, бережном отношении и готовности помочь без лишней суеты.
</a:t>
            </a:r>
            <a:endParaRPr lang="en-US" sz="1280" dirty="0"/>
          </a:p>
        </p:txBody>
      </p:sp>
      <p:sp>
        <p:nvSpPr>
          <p:cNvPr id="19" name="Text 5"/>
          <p:cNvSpPr txBox="1"/>
          <p:nvPr/>
        </p:nvSpPr>
        <p:spPr>
          <a:xfrm>
            <a:off x="6095826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ключ к пониманию чувств героя. Когда рядом есть сочувствие, человеку легче пережить страх, печаль или неловкость и почувствовать поддержку.
</a:t>
            </a:r>
            <a:endParaRPr lang="en-US" sz="1271" dirty="0"/>
          </a:p>
        </p:txBody>
      </p:sp>
      <p:sp>
        <p:nvSpPr>
          <p:cNvPr id="20" name="Text 6"/>
          <p:cNvSpPr txBox="1"/>
          <p:nvPr/>
        </p:nvSpPr>
        <p:spPr>
          <a:xfrm>
            <a:off x="7853101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
</a:t>
            </a:r>
            <a:pPr algn="l" indent="0" marL="0">
              <a:lnSpc>
                <a:spcPct val="115000"/>
              </a:lnSpc>
              <a:buNone/>
            </a:pPr>
            <a:r>
              <a:rPr lang="en-US" sz="11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помогает собрать весь смысл рассказа воедино. Из события, переживания и помощи рождается важный вывод о силе, выдержке и человечности.
</a:t>
            </a:r>
            <a:endParaRPr lang="en-US" sz="130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рассказа «Перенесла»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показывает, что настоящая сила часто тихая: она живёт в терпении, доброте и умении пережить трудный момент спокойно. Именно это делает человека мудрее и добрее.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2026-05-23T22:58:36Z</dcterms:created>
  <dcterms:modified xsi:type="dcterms:W3CDTF">2026-05-23T22:58:36Z</dcterms:modified>
</cp:coreProperties>
</file>