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image" Target="../media/image-9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3423" y="2263"/>
            <a:ext cx="5470577" cy="515003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6697" y="1275736"/>
            <a:ext cx="3502742" cy="22786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черты рельефа Земли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Рельеф складывается из крупных и мелких форм, рождаясь внутренними и внешними силами.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86697" y="4011560"/>
            <a:ext cx="3038168" cy="5235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2008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1" y="0"/>
            <a:ext cx="4666288" cy="51545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67300" y="728250"/>
            <a:ext cx="3624749" cy="36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изучает тема «Общие черты рельефа»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Рельеф — это неровности земной поверхности на суше и на дне океанов. Он влияет на климат, реки, почвы, расселение, дороги и сельское хозяйство. На картах рельеф показывают цветами высот и горизонталями; значения отсчитывают от уровня моря в метрах.
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3016" y="2012504"/>
            <a:ext cx="587944" cy="58794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96903" y="2012504"/>
            <a:ext cx="220479" cy="58794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5301" y="3725508"/>
            <a:ext cx="555401" cy="44432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78401" y="3677070"/>
            <a:ext cx="473547" cy="54119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77949" y="3725508"/>
            <a:ext cx="555401" cy="444321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формы рельефа суши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1225077" y="1835606"/>
            <a:ext cx="3006819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
</a:t>
            </a:r>
            <a:pPr algn="l" indent="0" marL="0">
              <a:lnSpc>
                <a:spcPct val="100000"/>
              </a:lnSpc>
              <a:buNone/>
            </a:pPr>
            <a:r>
              <a:rPr lang="en-US" sz="11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неровности с большими высотами и крутыми склонами. Часто имеют хребты и резкие вершины. Их рельеф сильнее расчленён, чем у равнин и плоскогорий.
</a:t>
            </a:r>
            <a:endParaRPr lang="en-US" sz="1453" dirty="0"/>
          </a:p>
        </p:txBody>
      </p:sp>
      <p:sp>
        <p:nvSpPr>
          <p:cNvPr id="12" name="Text 3"/>
          <p:cNvSpPr txBox="1"/>
          <p:nvPr/>
        </p:nvSpPr>
        <p:spPr>
          <a:xfrm>
            <a:off x="5135232" y="1835606"/>
            <a:ext cx="3006819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Равнины
</a:t>
            </a:r>
            <a:pPr algn="l" indent="0" marL="0">
              <a:lnSpc>
                <a:spcPct val="100000"/>
              </a:lnSpc>
              <a:buNone/>
            </a:pPr>
            <a:r>
              <a:rPr lang="en-US" sz="10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Обширные участки с небольшими перепадами высот и слабым наклоном. Рельеф обычно менее расчленён. Реки и ветры могут постепенно выравнивать поверхность.
</a:t>
            </a:r>
            <a:endParaRPr lang="en-US" sz="1354" dirty="0"/>
          </a:p>
        </p:txBody>
      </p:sp>
      <p:sp>
        <p:nvSpPr>
          <p:cNvPr id="13" name="Text 4"/>
          <p:cNvSpPr txBox="1"/>
          <p:nvPr/>
        </p:nvSpPr>
        <p:spPr>
          <a:xfrm>
            <a:off x="1167054" y="3328201"/>
            <a:ext cx="1694048" cy="1238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Плоскогорья
</a:t>
            </a:r>
            <a:pPr algn="l" indent="0" marL="0">
              <a:lnSpc>
                <a:spcPct val="100000"/>
              </a:lnSpc>
              <a:buNone/>
            </a:pPr>
            <a:r>
              <a:rPr lang="en-US" sz="9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с высотами от нескольких сотен до более тысячи метров. Склоны могут быть довольно заметными, а вершины — ровнее, чем у гор. Часто образуют ступенчатые участки.
</a:t>
            </a:r>
            <a:endParaRPr lang="en-US" sz="1198" dirty="0"/>
          </a:p>
        </p:txBody>
      </p:sp>
      <p:sp>
        <p:nvSpPr>
          <p:cNvPr id="14" name="Text 5"/>
          <p:cNvSpPr txBox="1"/>
          <p:nvPr/>
        </p:nvSpPr>
        <p:spPr>
          <a:xfrm>
            <a:off x="3807529" y="3328201"/>
            <a:ext cx="1694048" cy="1238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Холмы
</a:t>
            </a:r>
            <a:pPr algn="l" indent="0" marL="0">
              <a:lnSpc>
                <a:spcPct val="100000"/>
              </a:lnSpc>
              <a:buNone/>
            </a:pPr>
            <a:r>
              <a:rPr lang="en-US" sz="10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Небольшие возвышенности с мягкими склонами. Холмы нередко встречаются рядом с равнинами и плоскогорьями. По высоте и крутизне они занимают промежуточное положение.
</a:t>
            </a:r>
            <a:endParaRPr lang="en-US" sz="1271" dirty="0"/>
          </a:p>
        </p:txBody>
      </p:sp>
      <p:sp>
        <p:nvSpPr>
          <p:cNvPr id="15" name="Text 6"/>
          <p:cNvSpPr txBox="1"/>
          <p:nvPr/>
        </p:nvSpPr>
        <p:spPr>
          <a:xfrm>
            <a:off x="6448004" y="3328201"/>
            <a:ext cx="1694048" cy="1238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Овраги, долины и котловины
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Мелкие формы, образованные размывом, стоком воды и другими процессами. Овраги отличаются крутыми стенками, долины — вытянутой формой, а котловины — понижением местности.
</a:t>
            </a:r>
            <a:endParaRPr lang="en-US" sz="11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3" y="1821425"/>
            <a:ext cx="2669113" cy="333313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Горы: высокие и сильно расчленённые формы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102479" y="2507793"/>
            <a:ext cx="2317247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гор и их внешний облик
</a:t>
            </a:r>
            <a:pPr algn="l" indent="0" marL="0">
              <a:lnSpc>
                <a:spcPct val="100000"/>
              </a:lnSpc>
              <a:buNone/>
            </a:pPr>
            <a:r>
              <a:rPr lang="en-US" sz="10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 выделяются большими высотами и крутыми склонами. У них чётко выражены вершины, хребты и ущелья, поэтому поверхность часто имеет резкие перепады. Такая форма рельефа сильно расчленена.
</a:t>
            </a:r>
            <a:endParaRPr lang="en-US" sz="1393" dirty="0"/>
          </a:p>
        </p:txBody>
      </p:sp>
      <p:sp>
        <p:nvSpPr>
          <p:cNvPr id="7" name="Text 3"/>
          <p:cNvSpPr txBox="1"/>
          <p:nvPr/>
        </p:nvSpPr>
        <p:spPr>
          <a:xfrm>
            <a:off x="6045704" y="2507793"/>
            <a:ext cx="2317246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горы возникают и изменяются со временем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 нередко формируются при столкновении литосферных плит. После поднятия они не остаются неизменными: выветривание, вода и ледники постепенно разрушают и сглаживают горные породы.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48" y="1572402"/>
            <a:ext cx="4750071" cy="26680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Высота основных форм рельефа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37167" y="1508050"/>
            <a:ext cx="2758200" cy="16407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форма рельефа, тем обычно сильнее различается рельеф местности: больше уклоны и заметнее расчленённость.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737167" y="3334837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Высота хорошо помогает различать крупные формы рельефа, а вместе с уклонами подсказывает, что искать на карте и в природе.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классификационное деление по высотам, используемое в школьной географии (диапазоны из задания).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5112" y="2429175"/>
            <a:ext cx="2258563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Равнины характеризуются небольшими перепадами высот и слабым наклоном поверхности. Из-за этого их проще осваивать: техника меньше сталкивается с крутыми участками, а перемещения удобнее.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3318294" y="2429175"/>
            <a:ext cx="2258563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равнинах активно развиваются земледелие и строительство. Здесь легче прокладывать дороги и железные дороги, потому что рельеф требует меньше затрат на выемки, насыпи и обход препятствий.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Равнины как самая распространённая форма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6171062" y="2429175"/>
            <a:ext cx="2258563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Поверхность равнин часто изменяется под действием рек, ветра и ледников. Эти силы постепенно переносят и накапливают материалы, сглаживая неровности и формируя более ровные участки.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48" y="1721861"/>
            <a:ext cx="4750071" cy="23691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основных форм рельефа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37167" y="1508050"/>
            <a:ext cx="2758200" cy="16407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 горы, равнины, плоскогорья и холмы по высоте, крутизне склонов, особенностям поверхности и примерам.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737167" y="3334837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 рельефа чаще всего «читается» по высоте и уклонам: высокие формы обычно расчленённее, а низкие — ровнее; местами особенности дополняются происхождением.
</a:t>
            </a:r>
            <a:pPr algn="l" indent="0" marL="0">
              <a:lnSpc>
                <a:spcPct val="100000"/>
              </a:lnSpc>
              <a:buNone/>
            </a:pPr>
            <a:r>
              <a:rPr lang="en-US" sz="10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школьных характеристик форм рельефа (классификация по высотам и признакам).
</a:t>
            </a:r>
            <a:endParaRPr lang="en-US" sz="1054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491" y="1890150"/>
            <a:ext cx="7550407" cy="2548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91561" y="265584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формируется рельеф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Карта-схема процессов: поднятие, разрушение, перенос и накопление материала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44126" y="550934"/>
            <a:ext cx="386371" cy="30909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58727" y="550934"/>
            <a:ext cx="386371" cy="30909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49067" y="2679413"/>
            <a:ext cx="376490" cy="37649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710728" y="2679413"/>
            <a:ext cx="282367" cy="37649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638543" y="2679413"/>
            <a:ext cx="329428" cy="37649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493549" y="412954"/>
            <a:ext cx="3287692" cy="20606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Внутренние силы рельефообразования
</a:t>
            </a:r>
            <a:endParaRPr lang="en-US" sz="2400" dirty="0"/>
          </a:p>
        </p:txBody>
      </p:sp>
      <p:sp>
        <p:nvSpPr>
          <p:cNvPr id="14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15" name="Text 2"/>
          <p:cNvSpPr txBox="1"/>
          <p:nvPr/>
        </p:nvSpPr>
        <p:spPr>
          <a:xfrm>
            <a:off x="4144127" y="972814"/>
            <a:ext cx="2123323" cy="13608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литосферных плит
</a:t>
            </a:r>
            <a:pPr algn="l" indent="0" marL="0">
              <a:lnSpc>
                <a:spcPct val="100000"/>
              </a:lnSpc>
              <a:buNone/>
            </a:pPr>
            <a:r>
              <a:rPr lang="en-US" sz="11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Плиты земной коры медленно перемещаются. В местах столкновения и расхождения коры возникают поднятия, впадины и новые крупные формы рельефа.
</a:t>
            </a:r>
            <a:endParaRPr lang="en-US" sz="1409" dirty="0"/>
          </a:p>
        </p:txBody>
      </p:sp>
      <p:sp>
        <p:nvSpPr>
          <p:cNvPr id="16" name="Text 3"/>
          <p:cNvSpPr txBox="1"/>
          <p:nvPr/>
        </p:nvSpPr>
        <p:spPr>
          <a:xfrm>
            <a:off x="6658727" y="972814"/>
            <a:ext cx="2123323" cy="13608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Складчатость и разломы
</a:t>
            </a:r>
            <a:pPr algn="l" indent="0" marL="0">
              <a:lnSpc>
                <a:spcPct val="100000"/>
              </a:lnSpc>
              <a:buNone/>
            </a:pPr>
            <a:r>
              <a:rPr lang="en-US" sz="11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породы изгибаются, образуются складки, а при разрывах появляются разломы. Эти процессы определяют будущие хребты и зоны понижений.
</a:t>
            </a:r>
            <a:endParaRPr lang="en-US" sz="1409" dirty="0"/>
          </a:p>
        </p:txBody>
      </p:sp>
      <p:sp>
        <p:nvSpPr>
          <p:cNvPr id="17" name="Text 4"/>
          <p:cNvSpPr txBox="1"/>
          <p:nvPr/>
        </p:nvSpPr>
        <p:spPr>
          <a:xfrm>
            <a:off x="4144127" y="3134990"/>
            <a:ext cx="2123323" cy="13608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4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Вулканизм
</a:t>
            </a:r>
            <a:pPr algn="l" indent="0" marL="0">
              <a:lnSpc>
                <a:spcPct val="100000"/>
              </a:lnSpc>
              <a:buNone/>
            </a:pPr>
            <a:r>
              <a:rPr lang="en-US" sz="11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Извержения формируют вулканические горы, конусы и другие сооружения. В результате выбросов накапливаются породы, меняющие внешний вид поверхности.
</a:t>
            </a:r>
            <a:endParaRPr lang="en-US" sz="1447" dirty="0"/>
          </a:p>
        </p:txBody>
      </p:sp>
      <p:sp>
        <p:nvSpPr>
          <p:cNvPr id="18" name="Text 5"/>
          <p:cNvSpPr txBox="1"/>
          <p:nvPr/>
        </p:nvSpPr>
        <p:spPr>
          <a:xfrm>
            <a:off x="6658727" y="3134990"/>
            <a:ext cx="2123323" cy="13608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Границы плит — «горячие точки»
</a:t>
            </a:r>
            <a:pPr algn="l" indent="0" marL="0">
              <a:lnSpc>
                <a:spcPct val="100000"/>
              </a:lnSpc>
              <a:buNone/>
            </a:pPr>
            <a:r>
              <a:rPr lang="en-US" sz="10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границах плит напряжения в земной коре сильнее, поэтому внутренние процессы проявляются заметнее. Это объясняет, почему многие горные области тянутся полосами.
</a:t>
            </a:r>
            <a:endParaRPr lang="en-US" sz="1324" dirty="0"/>
          </a:p>
        </p:txBody>
      </p:sp>
      <p:sp>
        <p:nvSpPr>
          <p:cNvPr id="19" name="Text 6"/>
          <p:cNvSpPr txBox="1"/>
          <p:nvPr/>
        </p:nvSpPr>
        <p:spPr>
          <a:xfrm>
            <a:off x="1610072" y="3134990"/>
            <a:ext cx="2123400" cy="13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Землетрясения
</a:t>
            </a:r>
            <a:pPr algn="l" indent="0" marL="0">
              <a:lnSpc>
                <a:spcPct val="100000"/>
              </a:lnSpc>
              <a:buNone/>
            </a:pPr>
            <a:r>
              <a:rPr lang="en-US" sz="11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землетрясениях происходит быстрое изменение положения участков земной коры. Это влияет на наклоны склонов и может резко изменить локальный рельеф.
</a:t>
            </a:r>
            <a:endParaRPr lang="en-US" sz="1447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606395" y="2907762"/>
            <a:ext cx="2430752" cy="14043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Выветривание и другие внешние процессы разрушают выступающие части рельефа. Они «действуют» на породы и со временем превращают резкие формы в более сглаженные участки местности.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399378" y="2907763"/>
            <a:ext cx="2430752" cy="14043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Текучие воды, ветер, ледники и морской прибой переносят частицы и осаждают их на новом месте. Так возникают долины, овраги, дюны, морены и террасы в разных природных условиях.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6165716" y="2907763"/>
            <a:ext cx="2430752" cy="14043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тяжести ускоряет обвалы, оползни и осыпи. Особенно быстро процессы идут на рыхлых породах: частицы легче срываются со склонов и образуют новые отложения.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Внешние силы и разрушение поверхности
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87982" y="1821425"/>
            <a:ext cx="2669113" cy="333313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воды в изменении рельефа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495300" y="2507793"/>
            <a:ext cx="2317247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и подземные воды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постепенно вырабатывают углубления: там возникают долины, ущелья и каньоны. Вода размывает породы, переносит частицы и углубляет русло. Особенно заметно это там, где поток течёт энергично.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224341" y="2507793"/>
            <a:ext cx="2317246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Море и водная эрозия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Подземные воды часто действуют «незаметно», но формируют карст: воронки, пещеры и провалы. На побережьях море создаёт абразионные берега и морские террасы. Эрозия усиливается без растительного покрова и в мягких породах.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48" y="1572402"/>
            <a:ext cx="4750071" cy="26680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внешние силы, изменяющие рельеф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37167" y="1508050"/>
            <a:ext cx="2758200" cy="16407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таких схемах важно понимать, что роли сил различаются по природным зонам: на равнинах больше заметна работа рек, в холодных районах — лёд, а на склонах — обвалы.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737167" y="3334837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Наибольшее влияние обычно связывают с водой: она переносит и размывает материалы в разных формах. Остальные факторы особенно усиливаются в соответствующих климатических условиях.
</a:t>
            </a:r>
            <a:pPr algn="l" indent="0" marL="0">
              <a:lnSpc>
                <a:spcPct val="100000"/>
              </a:lnSpc>
              <a:buNone/>
            </a:pPr>
            <a:r>
              <a:rPr lang="en-US" sz="9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Условная наглядная диаграмма по качественному описанию (без привязки к точным процентам); школьный курс географии.
</a:t>
            </a:r>
            <a:endParaRPr lang="en-US" sz="983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 рельефа и его внешний вид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632059" y="2545107"/>
            <a:ext cx="2132057" cy="16739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Молодые формы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Молодые горы обычно высокие, с резкими вершинами и глубокими ущельями. Склоны ещё не успели сгладиться, поэтому следы разрушения выглядят «свежими».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3168712" y="2545107"/>
            <a:ext cx="2132056" cy="16739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Преобладание разрушения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мере времени горы ниже, а вершины становятся округлее. Длительная работа выветривания и эрозии постепенно сглаживает неровности, меняя очертания хребтов и долин.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5685802" y="2545107"/>
            <a:ext cx="2132057" cy="16739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Старые, более выровненные поверхности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0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Старые горные области сильнее выровнены: поверхность выглядит более ровной и пологой. Если климат и породы сохраняют устойчивость, останутся отдельные повышенные участки и платообразные формы.
</a:t>
            </a:r>
            <a:endParaRPr lang="en-US" sz="1304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Рельеф и полезные ископаемые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66332" y="2019784"/>
            <a:ext cx="3780532" cy="791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горах рельеф нередко связан с выходами пород, по которым удобнее искать руды чёрных и цветных металлов. Высокие расчленённые формы помогают вскрывать слои и сопровождать месторождения.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968797" y="2019784"/>
            <a:ext cx="3780532" cy="791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равнинах чаще встречаются месторождения нефти, газа и угля, а также строительные материалы. Ровные поверхности облегчают подъезд транспорта и работы по добыче, но требуют контроля над водами.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666332" y="3696721"/>
            <a:ext cx="3780532" cy="791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Поскольку добыча зависит от высоты, уклонов и характера склонов, рельеф влияет на безопасность: где возможны оползни или обвалы, усложняются подъезды и размещение техники. Это важно для планирования работ.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4968797" y="3696721"/>
            <a:ext cx="3780532" cy="791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полезных ископаемых определяется не только рельефом, но и геологическим строением и историей развития территории. Поэтому одинаковые высоты в разных регионах не означают одинаковые ресурсы.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3141" y="1426907"/>
            <a:ext cx="3656542" cy="21795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рельеф влияет на хозяйственную деятельность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495300" y="3878826"/>
            <a:ext cx="3780171" cy="10786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типичных примера показывают, как высоты и формы рельефа дают преимущества и создают трудности для разных отраслей.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485205" y="3878826"/>
            <a:ext cx="3105863" cy="10786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Ключевой вывод: рельеф задаёт «рамки» для освоения территории. Там, где условия удобнее, развивается больше видов деятельности, а где рельеф сложнее — требуется больше инженерных решений.
</a:t>
            </a:r>
            <a:pPr algn="l" indent="0" marL="0">
              <a:lnSpc>
                <a:spcPct val="100000"/>
              </a:lnSpc>
              <a:buNone/>
            </a:pPr>
            <a:r>
              <a:rPr lang="en-US" sz="9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 географии: взаимосвязь рельефа и хозяйственной деятельности (общие положения).
</a:t>
            </a:r>
            <a:endParaRPr lang="en-US" sz="943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12636"/>
            <a:ext cx="4571999" cy="383083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41778" y="1490294"/>
            <a:ext cx="3395762" cy="13126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физических картах высоты передают оттенками: низины обычно обозначают более тёмными или зелёными тонами, а высокие территории — коричневыми. Горизонтали показывают форму склонов и помогают оценить крутизну.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141778" y="2912899"/>
            <a:ext cx="3395762" cy="13126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цифровых моделях рельефа используют данные спутниковой съёмки, лазерную съёмку и GPS-измерения на местности. Это позволяет строить точные высотные поверхности и сравнивать изменения со временем.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Рельеф на картах и в цифровых моделях
</a:t>
            </a:r>
            <a:endParaRPr lang="en-US" sz="2400" dirty="0"/>
          </a:p>
        </p:txBody>
      </p:sp>
      <p:sp>
        <p:nvSpPr>
          <p:cNvPr id="9" name="Text 3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491" y="1890150"/>
            <a:ext cx="7550407" cy="2548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91561" y="265584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читать физическую карту рельефа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Пошаговый алгоритм по легенде, шкале высот и горизонталям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48" y="1572402"/>
            <a:ext cx="4750071" cy="26680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рельеф разных территорий отличается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37167" y="1508050"/>
            <a:ext cx="2758200" cy="16407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скорость поднятия высока, а породы устойчивы, поверхность не успевает выровняться. Тогда долины и хребты сохраняют «острые» контуры дольше.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737167" y="3334837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Комбинация факторов определяет степень расчленённости: при быстром поднятии и прочности чаще формируются сложные формы, а при длительном разрушении рельеф сглаживается.
</a:t>
            </a:r>
            <a:pPr algn="l" indent="0" marL="0">
              <a:lnSpc>
                <a:spcPct val="100000"/>
              </a:lnSpc>
              <a:buNone/>
            </a:pPr>
            <a:r>
              <a:rPr lang="en-US" sz="10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Условная схема для объяснения взаимосвязей (без привязки к конкретным регионам).
</a:t>
            </a:r>
            <a:endParaRPr lang="en-US" sz="1054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95300" y="1263029"/>
            <a:ext cx="3829127" cy="32956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pPr algn="l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Ровно четыре ключевых признака помогают описать любой участок поверхности и связать его с причинами изменений во времени.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материалам школьного курса географии (структура признаков рельефа).
</a:t>
            </a:r>
            <a:endParaRPr lang="en-US" sz="5400" dirty="0"/>
          </a:p>
        </p:txBody>
      </p:sp>
      <p:sp>
        <p:nvSpPr>
          <p:cNvPr id="6" name="Text 2"/>
          <p:cNvSpPr txBox="1"/>
          <p:nvPr/>
        </p:nvSpPr>
        <p:spPr>
          <a:xfrm>
            <a:off x="4819727" y="1515442"/>
            <a:ext cx="4114539" cy="27908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Рельеф можно охарактеризовать по четырём признакам: неровность поверхности, различие высот, разнообразие форм и непрерывное изменение со временем. Это облегчает чтение карт и объяснение особенностей природы.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86697" y="1029936"/>
            <a:ext cx="5255100" cy="30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 об общих чертах рельефа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Рельеф Земли — результат совместного действия внутренних и внешних сил. Его основные признаки: неровность поверхности, различие высот, разнообразие форм и непрерывное изменение во времени.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2026-05-11T19:50:01Z</dcterms:created>
  <dcterms:modified xsi:type="dcterms:W3CDTF">2026-05-11T19:50:01Z</dcterms:modified>
</cp:coreProperties>
</file>