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обзор и ключевые темы урока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 животных с уникальным строением и важной ролью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биологические особенности кишечнополостных
</a:t>
            </a:r>
            <a:endParaRPr lang="en-US" sz="1902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— древние многоклеточные водные животные с радиальной симметрией и простой организацией. Они обитают в морях и пресных водах, имея гастральную полость для пищеварения и специализированные клетки для различных функций.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Двуслойная организация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кишечнополостных состоит из двух основных слоев — эктодермы и энтодермы, выполняющих различные функции защиты и пищеварения. Такая структура обеспечивает простоту и эффективность организма.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мезоглеи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Мезоглея — это студенистое вещество между слоями, которое поддерживает форму тела и служит амортизатором между клеточными слоями. Оно помогает сохранять упругость и гибкость организма.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эктодерме расположены стрекательные и сенсорные клетки, а в энтодерме — пищеварительные. Такая распределённость обеспечивает защиту и эффективное всасывание питательных веществ.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тела: клеточные слои и мезоглея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и гастральная полость: особенности строения
</a:t>
            </a:r>
            <a:endParaRPr lang="en-US" sz="1841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Радиальная симметрия позволяет реагировать на раздражения со всех сторон, что важно для прикреплённого или плавающего образа жизни кишечнополостных.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Гастральная полость служит для захвата, наружного и внутреннего пищеварения, а один рот одновременно служит входом и выходом для пищи и отходов.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клетки: строение и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Книдоциты содержат капсулу с ядовитой нитью, которая при раздражении выбрасывается, парализуя или защищая от врагов. Яд эффективен против мелких жертв и может быть опасен для человека.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Стрекательные клетки обеспечивают функцию охоты и защиты, а также помогают прикрепляться к субстрату, что повышает шансы на выживание в разных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класса кишечнополостных: основные признаки
</a:t>
            </a:r>
            <a:endParaRPr lang="en-US" sz="2434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Гидроидные включают пресноводных и морских полипов, часто образуют колонии и обладают способностью к почкованию.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Сцифоидные — это преимущественно крупные морские медузы с куполообразным телом, приспособленные к активному плаванию.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Коралловые полипы живут колониями, строят известковые рифы и участвуют в симбиозе с водорослями, что повышает их жизнеспособность.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16751"/>
            <a:ext cx="4164900" cy="1666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кишечнополостных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 форме, размерам и образу жизни представителей трёх основных классов.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разнообразны по форме и размеру, варьируют от одиночных полипов до масштабных колоний.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 по морским организмам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пищеварение кишечнополостных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питательные вещества усваиваются пищеварительными клетками энтодермы, завершая процесс внутриклеточного пищеварения.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Такая система позволяет эффективно усваивать питательные вещества при относительно простой организации организма.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Кишечнополостные — хищники, питаются мелкими животными и планктоном, захватывая пищу щупальцами.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Пища поступает в гастральную полость, где начинается внеклеточное пищеварение с выделением ферментов.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Диффузная нервная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кишечнополостных представляет собой сеть нервных клеток без централизованного мозга, обеспечивая координацию движений по всему телу.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органы чувств включают светочувствительные глазки и статоцисты — органы равновесия у медуз, которые помогают ориентироваться и реагировать на стимулы окружающей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бесполое и половое, чередование поколений
</a:t>
            </a:r>
            <a:endParaRPr lang="en-US" sz="2109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Гидры и некоторые полипы размножаются почкованием, при котором образуются новые особи, быстро увеличивая популяцию.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появляются медузы, которые производят гаметы для создания генетического разнообразия в потомстве.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сцифоидных происходит смена стадий: полипы и медузы сменяют друг друга, обеспечивая приспособляемость к условиям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Пресноводная обитательница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предпочитает пресные водоемы, где прячется среди растений. Её тело вытянутое и полупрозрачное, а гибкие щупальца помогают захватывать мелких животных, составляющих её пищу.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Подвижный охотник с уникальным размножением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передвижения гидра сокращает тело и отпускает прикрепление к поверхности. Размножается почкованием, а также половым путем, что способствует увеличению популяции и адаптации в разных условиях.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Гидра: особенности строения и образа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Куполообразное тело и активное 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обладают мягким зонтиком, который сокращается, обеспечивая плавание. Щупальца окружают тело, помогая захватывать добычу и защищаться от врагов.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стрекательные клетки и охотничьи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Стрекательные клетки вводят яд жертвам, вызывая паралич. Медузы используют эти клетки для охоты и защиты, что делает их опасными для других морских обитателей и человека.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Медузы: строение и поведение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известковых рифов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живут колониями и выделяют твёрдый скелет из извести, формируя рифы. Эти структуры обеспечивают укрытие и среду обитания для тысяч морских видов.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с водорослями и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поддерживают симбиоз с микроскопическими водорослями, которые выделяют питательные вещества. Это улучшает устойчивость рифов к неблагоприятным условиям среды.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Кораллы: строение, жизнедеятельность и значение рифов
</a:t>
            </a:r>
            <a:endParaRPr lang="en-US" sz="22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и экологические ниши кишечнополостных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обитают как в пресной, так и в морской воде, предпочитая разнообразные климатические зоны от тропиков до умеренных широт.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встречаются в различных морях мира, занимая активные роли в пищевых цепях и зачастую массово увеличивая численность в определённые сезоны.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моря — основное место для коралловых полипов, где формируются мощные рифовые системы, важные для экосистем и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кишечнополостных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являются пищей для множества морских обитателей, включая рыб и черепах, компенсируя экосистемные связи на разных уровней.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защищают береговые зоны от эрозии, смягчая воздействие волн и способствуя сохранению прибрежных экосистем.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Рифы, построенные кораллами, создают сложные среды, служащие домом для большого числа морских видов и поддерживают экосистемное равновесие.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регулируют численность мелких организмов, таких как планктон, предотвращая избыточное размножение и обеспечивая стабильность пищевых цепей.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593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потенциальный вред кишечнополостных для человека
</a:t>
            </a:r>
            <a:endParaRPr lang="en-US" sz="1948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кораллов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применяются в ювелирном деле и строительстве, благодаря своей прочности и красоте, а их рифы поддерживают рыболовный и туристический бизнес.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медуз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медузы могут причинять ожоги человека с помощью стрекательных клеток, что требует осторожности при купании в морях и океанах.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изучаются из-за уникальных светящихся белков, которые находят применение в биотехнологиях и медицине, расширяя знания о клеточных процессах.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700 миллионов лет назад появились кишечнополостные, ознаменовав начало дифференциации клеток и появление радиальной симметрии, что стало важным этапом в эволюции животных.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и генетические данные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миллионов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появились первые кишечнополостные – одни из древнейших многоклеточных организмов на Земле.
</a:t>
            </a:r>
            <a:endParaRPr lang="en-US" sz="5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кишечнополостных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медуз способны излучать свет благодаря биолюминесценции, что помогает им отпугивать врагов или привлекать добычу в ночной темноте.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Бессмертная медуза Turritopsis dohrnii может возвращаться к состоянию полипа, избегая старения и смерти, что делает её уникальным объектом для биологических исследований.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меры охраны кишечнополостных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океанов приводит к массовому обесцвечиванию и гибели коралловых рифов, угрожая экосистемам и видам, зависящим от рифов.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антропогенное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 бытовые загрязнения ухудшают качество воды, снижая численность и здоровье кишечнополостных, включая медуз и кораллов.
</a:t>
            </a:r>
            <a:endParaRPr lang="en-US" sz="1295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морских охраняемых территорий помогает сохранять рифы и биоразнообразие, ограничивая рыболовство и снижая антропогенное давление.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кишечнополостных для природы и человека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играют важную роль в биосфере и поддержании морских экосистем. Их охрана является ключом к сохранению природного баланса и благополучия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2026-05-09T12:42:18Z</dcterms:created>
  <dcterms:modified xsi:type="dcterms:W3CDTF">2026-05-09T12:42:18Z</dcterms:modified>
</cp:coreProperties>
</file>