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царство Животные и его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разнообразное царство, влияющее на жизнь и экологию всей планеты.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появились в океанах около 600 миллионов лет назад. Их изучение началось в древности, а теория эволюции Дарвина углубила понимание их родства и классификации.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изучения царства Животные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царства Животные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и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состоят из многих клеток с ядром, не имеющих клеточной стены и пластид. Это отличает их от других организмов и обеспечивает сложные функции.
</a:t>
            </a:r>
            <a:endParaRPr lang="en-US" sz="1795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передвижение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двигаться активно — важная особенность большинства животных, позволяющая им искать пищу и спасаться от опасности.
</a:t>
            </a:r>
            <a:endParaRPr lang="en-US" sz="2000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характеризуются специализированными тканями: мышечной для движения, нервной для реакций и эпителиальной для защиты. Они питаются готовыми органическими веществами.
</a:t>
            </a:r>
            <a:endParaRPr lang="en-US" sz="17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включает свыше 35 типов, каждый с уникальным строением и биологическими особенностями.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— это позвоночные животные, включая млекопитающих и птиц, с развитым скелетом.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объединяют насекомых, пауков и ракообразных, отличающихся сегментированным телом.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 кишечнополостные имеют мягкое тело, причем медузы и кораллы принадлежат к последним.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 царстве Животные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одноклеточных и многоклеточных организмов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животные — многоклеточные, с клетками, специализирующимися на различных задачах, таких как движение и защита.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например амёбы, относятся к другим царствам, не обладая сложной структурой тканей.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9279"/>
            <a:ext cx="7101300" cy="25794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царств: Животные, Растения,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отличия трёх царств по ключевым чертам.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животные способны к активному движению, что выделяет их среди остальных царств.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и исследования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животных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обитают в африканских саваннах, а муравьи населяют почву, демонстрируя адаптацию к разнообразным наземным условиям.
</a:t>
            </a:r>
            <a:endParaRPr lang="en-US" sz="1473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дельфины живут в пресных и солёных водах, используя плавники для навигации и дыхания с помощью жабр или лёгких.
</a:t>
            </a:r>
            <a:endParaRPr lang="en-US" sz="1592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и экстремальные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насекомые летают в воздухе, а верблюды пустынь и белые медведи Арктики обладают уникальными приспособлениями к экстремальным условиям.
</a:t>
            </a:r>
            <a:endParaRPr lang="en-US" sz="14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деление животных: позвоночные и беспозвоночные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имеют позвоночник и включают рыбы, птиц, амфибий, рептилий и млекопитающих с развитой нервной системой.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не имеют позвоночника и составляют свыше 95% животных, включая насекомых, моллюсков и червей.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деление отражает фундаментальные различия в строении и эволюционном развитии животных.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самая численная группа, составляющая подавляющее большинство описанных видов.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животного мира — беспозвоночные, что отражает их разнообразие и эволюционный успех.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видов в основных группах животных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 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в воде 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плавники для эффективного плавания, млекопитающие же полагаются на ноги для ходьбы, бега или прыжков, адаптируясь к разнообразным наземным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в воздухе и особенностям тела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насекомые имеют крылья, позволяющие летать и маневрировать в воздухе, в то время как лягушки используют мощные задние лапы для прыжков.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животные обладают гибкой диетой и могут есть как растения, так и мясо. Медведи и кабаны обладают зубами и пищеварительной системой, позволяющими переваривать разнообразную пищу.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питаются различными растениями — от травы до листьев. Например, коровы и зайцы имеют плоские зубы, приспособленные для тщательного пережёвывания растительной пищи.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охотятся на других животных, чтобы получить белок и энергию. Львы и волки имеют острые зубы и сильные челюсти, что помогает им эффективно ловить и уничтожать добычу.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адаптация к разной пище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животных: основные типы и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древовидной структуры царства Животные, отражающей эволюционные линии и таксономию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виды, такие как птицы и большинство рыб, откладывают яйца, где развиваются будущие особи до самостоятельного выхода на свет.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является основным способом размножения у большинства животных, обеспечивая генетическое разнообразие потомства и приспособленность видов.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могут размножаться бесполым путём, например, путём почкования или деления, что характерно для простейших и некоторых беспозвоночных.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— это сложный процесс превращения личинки во взрослую форму, характерный для насекомых и амфибий, обеспечивающий смену способов питания и среды обитания.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животных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разнообразие видов животных сегодня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насекомых — невероятное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более миллиона описанных видов, что является самой большой группой в царстве Животные. Они встречаются повсюду — от джунглей до городов, играя важную роль в экосистемах.
</a:t>
            </a:r>
            <a:endParaRPr lang="en-US" sz="1654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Неописанные виды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считают, что количество животных видов может превышать десять миллионов, так как многие из них ещё не обнаружены. Это открывает большие перспективы для биологических исследований и охраны природы.
</a:t>
            </a:r>
            <a:endParaRPr lang="en-US" sz="1584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открытия новых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экспедиции и технологии позволяют обнаруживать ранее неизвестных животных по всему миру, особенно в труднодоступных местах, расширяя наше понимание биологического разнообразия.
</a:t>
            </a:r>
            <a:endParaRPr lang="en-US" sz="16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описанных видов приходится на насекомых, что подчёркивает их экологическую значимость и разнообразие.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доминируют по численности видов, тогда как другие классы представлены существенно меньшим количеством, отражая разные эволюционные стратегии.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каталогов, 2024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видов животных по классам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Питаясь растениями, травоядные служат связующим звеном между растительным миром и хищниками, поддерживая пищевые сети.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контроль численности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популяции жертв, предотвращая перенаселение и способствуя здоровью экосистем.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— ключ к размножению растений
</a:t>
            </a:r>
            <a:endParaRPr lang="en-US" sz="157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опылители помогают растениям успешно размножаться, что влияет на биоразнообразие и урожайность.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животных и экосистем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человек: значение и опасность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животных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обеспечивают человека пищей, сырьём и лекарствами. Домашние питомцы улучшают качество жизни, а сельскохозяйственные животные поддерживают производство продуктов питания.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угрозы от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могут быть переносчиками болезней, опасных для человека. Также вредители способны наносить ущерб сельскохозяйственным культурам и растениям.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утраты среды обитания, браконьерства и экологических катастроф многие виды стали редкими и требуют охраны.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конвенции и национальные законы направлены на защиту животных, предотвращая их исчезновение и формируя экологическое сознание общества.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 содержит сведения о редких и исчезающих видах, таких как амурский тигр и зубр, и служит основой для охранных мер.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охрана животных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874" y="1892052"/>
            <a:ext cx="2778550" cy="30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1419" y="1892052"/>
            <a:ext cx="2778550" cy="303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3935" y="1892052"/>
            <a:ext cx="2778550" cy="3033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86464" y="1892052"/>
            <a:ext cx="2778550" cy="303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7775" y="362725"/>
            <a:ext cx="115182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животных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3" name="Text 2"/>
          <p:cNvSpPr txBox="1"/>
          <p:nvPr/>
        </p:nvSpPr>
        <p:spPr>
          <a:xfrm>
            <a:off x="422102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океана — синий кит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крупнейшее животное на планете, достигает длины до 33 метров и веса свыше 150 тонн. Его сердце размером с небольшой автомобиль является символом величия природы.
</a:t>
            </a:r>
            <a:endParaRPr lang="en-US" sz="1234" dirty="0"/>
          </a:p>
        </p:txBody>
      </p:sp>
      <p:sp>
        <p:nvSpPr>
          <p:cNvPr id="14" name="Text 3"/>
          <p:cNvSpPr txBox="1"/>
          <p:nvPr/>
        </p:nvSpPr>
        <p:spPr>
          <a:xfrm>
            <a:off x="333879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скорости — сапсан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сапсан известна своим невероятным пикирующим полётом, достигающим скорости до 322 км/ч, что делает её самым быстрым животным в мире по скорости передвижения.
</a:t>
            </a:r>
            <a:endParaRPr lang="en-US" sz="1234" dirty="0"/>
          </a:p>
        </p:txBody>
      </p:sp>
      <p:sp>
        <p:nvSpPr>
          <p:cNvPr id="15" name="Text 4"/>
          <p:cNvSpPr txBox="1"/>
          <p:nvPr/>
        </p:nvSpPr>
        <p:spPr>
          <a:xfrm>
            <a:off x="625133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муравьёв
</a:t>
            </a:r>
            <a:pPr algn="l" indent="0" marL="0">
              <a:lnSpc>
                <a:spcPct val="100000"/>
              </a:lnSpc>
              <a:buNone/>
            </a:pPr>
            <a:r>
              <a:rPr lang="en-US" sz="80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способны переносить грузы, превышающие их собственный вес в 50 раз. Такая сила обусловлена особенностями строения их тела и мускулатуры.
</a:t>
            </a:r>
            <a:endParaRPr lang="en-US" sz="1240" dirty="0"/>
          </a:p>
        </p:txBody>
      </p:sp>
      <p:sp>
        <p:nvSpPr>
          <p:cNvPr id="16" name="Text 5"/>
          <p:cNvSpPr txBox="1"/>
          <p:nvPr/>
        </p:nvSpPr>
        <p:spPr>
          <a:xfrm>
            <a:off x="9163828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Бессмертные медузы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медуз, например Turritopsis dohrnii, обладают способностью возвращаться к ранним стадиям жизни, что позволяет им теоретически избежать старения.
</a:t>
            </a:r>
            <a:endParaRPr lang="en-US" sz="12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Животные: фундамент жизни и устойчивого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играют ключевую роль в природе и жизни человека, поддерживая экологический баланс и способствуя развитию общества. Их сохранение необходимо для биосферной устойчивости.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2026-05-08T12:21:01Z</dcterms:created>
  <dcterms:modified xsi:type="dcterms:W3CDTF">2026-05-08T12:21:01Z</dcterms:modified>
</cp:coreProperties>
</file>