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и пути профилактики заражений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опасных круглых червей и методов их предотвращения у человека.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известны с древних времён. Более 250 видов заражают человека, особенно в тёплых регионах с плохой санитарией. Ежегодно выявляют до миллиарда новых случаев, многие из которых поражают детей школьного возраста.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древности к современности: изучение нематод и распространение инфекций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— это круглые черви с вытянутым телом без сегментации, которые питаются за счёт других организмов, ведя паразитический образ жизни.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плотной защитной кутикулой, удлинённое и суженное на концах, что облегчает движение внутри организма хозяина.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микроскопических до нескольких метров, например, человеческая аскарида может достигать восьми метров.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биологические особенности нематод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анатомического строения нематод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 и мускулы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— кутикула — защищает нематод от пищеварительных ферментов хозяина. Мускулатура состоит только из продольных мышц, влияющих на характерное извивающееся движение червя.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нематод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трубка сквозного типа обеспечивает переваривание и усвоение пищи. Нервная система проста, органы выделения представлены специализированными структурами, поддерживающими баланс жидкости.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и обмена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не имеют органов дыхания: газообмен происходит всей поверхностью тела, что позволяет им выживать в условиях низкого кислородного снабжения внутри хозяина.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паразитических нематод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развития — яйца откладываются в окружающую среду и обладают высокой устойчивостью к внешним факторам.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развивается личинка, которая может находиться вне или внутри хозяина, подготавливаясь к проникновению в организм.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в хозяина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проникают в организм человека через пищеварительный тракт или кожу, начиная внутреннюю фазу развития.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внутренней среде хозяина личинки созревают в взрослых нематод, размножаются и продолжают цикл, распространяя инфекцию.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виды паразитических нематод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основным видам нематод, их географии, размерам и способам заражения.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Аскаридоз наиболее распространён в тёплых странах и связан с загрязнённой пищей.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ВОЗ,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Аскаридоз: возбудитель и основные симптомы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Ascaris lumbricoides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— крупный паразит длиной до 35 см, способный вызывать у человека сильные кишечные расстройства и аллергические реакции благодаря своей жизнедеятельности в организме.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проявления заболевания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проявляется болью в животе, тошнотой и аллергией. Детская группа 7–15 лет наиболее уязвима из-за недостаточного соблюдения гигиены, заражение происходит через немытые овощи и грязную почву.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Энтеробиоз: опасность для детей и пути передачи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инфекции остриц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Острицы вызывают сильный зуд в области ануса, что приводит к беспокойству и нарушениям сна у детей. Высокая заразность обусловлена лёгкостью передачи в домашних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 профилактика заражения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через контакт с загрязнёнными руками, игрушками и постельным бельём. Важна тщательная гигиена и регулярная чистка личных вещей для предотвращения распространения 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Трихинеллёз: опасности и симптомы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заражения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при употреблении плохо термически обработанного мяса, особенно дикого кабана и свинины. Трихинеллы проникают в мышцы, вызывая системные симптомы.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проявления и осложнения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сопровождается лихорадкой, болью в мышцах и отёчностью лица. Возможны серьёзные осложнения с поражением сердечно-сосудистой и нервной системы, что нередко требует срочной медицинской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Анкилостомоз: проникновение через кожу и симптомы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заражения анкилостомами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анкилостом проникают в организм человека через кожу стоп при ходьбе босиком по влажной заражённой почве, что делает риск заражения высоким в тёплых регионах.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Клиническая картина заболевания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зуд, кожные высыпания, анемию и быструю утомляемость. Особая опасность — недостаток кислорода вследствие снижения уровня гемоглобина.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 паразитическими нематодами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проникновения паразитов в организм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нематод на организм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повреждают слизистую кишечника, вызывая воспаления, язвы и кровотечения, что ослабляет функции пищеварительной системы.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всасывание питательных веществ и витаминов, что ведёт к развитию дефицитов и общей ослабленности организма, в частности анемии.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паразитарные инфекции могут вызывать задержку физического развития, снижать когнитивные способности и ухудшать концентрацию внимания.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утомляемость и снижение иммунитета — частые последствия хронических инвазий, что увеличивает риск осложнений и других заболеваний.
</a:t>
            </a:r>
            <a:endParaRPr lang="en-US" sz="9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гельминтозов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и недостаточная санитария в тропиках способствуют массовому заражению нематодами, тогда как северные регионы имеют минимальные показатели.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региональных профилактических мер с учётом климатических и социальных условий для эффективной борьбы с гельминтозами.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формирование привычек личной гигиены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гигиенических программ в школах доказало эффективность: в московских учебных заведениях заболеваемость гельминтозами снизилась на четверть в 2022 году.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после посещения улицы, перед едой и после туалета, а также коротко подстриженные ногти — базовые меры снижения риска заражения.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обработка продуктов питания и питьевой воды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лучше пить из проверенных источников, используя кипячение или фильтрацию, что снижает вероятность заражения через пищевой путь.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овощи и фрукты необходимо тщательно мыть, мясные продукты подвергать термической обработке не менее 20 минут при температуре выше 70°C.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защита окружающей среды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плакаты и беседы повышают санитарную культуру среди детей и родителей, способствуя снижению риска инфицирования.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Ограждение детских площадок и дворов от бродячих животных, регулярная уборка и обеззараживание игровых территорий предотвращают распространение паразитов.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494" y="2853099"/>
            <a:ext cx="21026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813" y="4109015"/>
            <a:ext cx="23362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профилактические мероприятия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Периодический медицинский контроль в школах включает обследование на яйца гельминтов для своевременного выявления и лечения заражённых детей.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Дегельминтизация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современных противоглистных препаратов по назначению врача помогает предупреждать широкое распространение паразитов.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лекции для детей и родителей способствуют формированию ответственного отношения к здоровью и профилактике паразитарных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Ветеринарный контроль и роль животных в профилактике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мяса на трихинеллы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контроль качества мяса позволяет своевременно выявлять заражённые продукты, предотвращая попадание опасных паразитов в пищевой рацион человека.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дегельминтизация питомцев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процедуры у домашних животных снижают риск передачи нематод людям, особенно детям, что крайне важно для здоровой семьи.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животноводческих хозяйств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инспекции и соблюдение санитарных норм на фермах предотвращают распространение паразитов в продуктах питания и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просветительских программ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уроков биологии и гигиены в школьные программы формирует у детей базовые знания о паразитах и методах защиты от них.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мероприятия и информационные кампании для подростков и родителей повышают осведомлённость и мотивацию к профилактическим действиям.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таких программ привела к снижению заболеваемости гельминтозами на 30% среди школьников в Москве и области в 2021–2022 годах.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комплексной профилактики здорового общества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соблюдение личной гигиены, контроль питания, ветеринария и образование создают эффективный барьер против паразитических нематод. Это гарантирует здоровье детей и улучшает общественное благополучие.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2026-05-09T20:19:28Z</dcterms:created>
  <dcterms:modified xsi:type="dcterms:W3CDTF">2026-05-09T20:19:28Z</dcterms:modified>
</cp:coreProperties>
</file>