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Программирование линейных алгоритмов: первые шаги в информатике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алгоритмы идут по порядку: от идеи к программе, от ввода к выводу результата.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линейные алгоритмы и зачем они нужны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линейные алгоритмы и зачем они нужны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алгоритмы встречаются в калькуляторах, электронных формах, простых играх и учебных вычислениях. Они показывают, как формула превращается в последовательность команд на языке программирования. В 8 классе это база для перехода от действий «по правилу» к программе.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— это точная и понятная последовательность действий для решения задачи. Он должен описывать шаги так, чтобы любой исполнитель сделал всё одинаково и получил ожидаемый результат.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алгоритма есть начало и конечный результат: сначала фиксируется, с чего начинать, а в конце определяется, что считать выполнением задачи. Между ними идут шаги, выполненные по очереди.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алгоритм состоит только из последовательных команд: первая команда выполняется, затем вторая, затем третья. Здесь нет решений «в зависимости от условия» и нет повторений.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алгоритм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линейного выполнения команд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блока, которые «идут один за другим»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дорожку из трёх прямоугольников: в каждом — один шаг. Стрелки показывают направление сверху вниз, поэтому следующий блок запускается только после завершения предыдущего. Так сразу видно, где начинается работа и чем она заканчивается.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ввода к вычислению и дальше к результату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линейной схеме первый блок собирает данные, второй выполняет вычисления по формуле, а третий показывает ответ. Главное здесь — непрерывность цепочки: нельзя поменять местами ввод и вывод, иначе программа потеряет смысл.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46945"/>
            <a:ext cx="236400" cy="18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 исполнитель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— тот, кто выполняет команды: человек, робот или компьютер. Команды должны быть записаны так, чтобы исполнитель действительно мог их понять и выполнить одинаково.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Однозначная команда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должна быть понятной без дополнительных объяснений: что сделать и над какими данными. Если формулировка двусмысленна, исполнитель может выполнить шаг неправильно.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на языке программирования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компьютера команды записывают на языке программирования, например Python, Scratch или Pascal. Компьютер выполняет их буквально, поэтому важна точность записи.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команд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линейном алгоритме команды идут друг за другом без ветвлений и повторов. Это похоже на маршрут: сначала один шаг, затем следующий — пока не получится 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равной высоты показывают: важнее не «длительность», а строгий порядок: ввод → обработка → вывод.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линейной программе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поменять местами даже один шаг, результат может стать неверным, потому что вычисления опираются на введённые значения.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школьной линейной программы (учебный подход), без привязки к статистическим данным.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хранят данные в памяти компьютера и получают значения, которые применяются в следующих командах линейного алгоритма.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введения трёх значений можно выполнить вычисления и использовать их дальше в программе.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объяснение понятия переменной в школьной информатике (без статистики).
</a:t>
            </a:r>
            <a:endParaRPr lang="en-US" sz="584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простой программы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последовательность шагов в учебном примере: начало → ввод → вычисление → вывод → конец.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данных нужен, чтобы программа получила исходные значения: числа, текст или ответы пользователя. Без ввода вычисления не из чего делать, поэтому программа сначала собирает данные.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часто встречаются сценарии «ввели имя» и «ввели два числа». Затем по формуле получается новый результат, который выводится сразу после вычислений.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данных показывает результат работы на экране: в окне программы, в отдельном сообщении или в строке интерфейса. Именно вывод завершает задачу для пользователя, который ждёт ответ.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и вывод данных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организованные ввод и вывод делают программу понятной: вы можете видеть, какие данные задали, и что именно получила программа в конце.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типичную линейную цепочку: сначала ввод, затем вычисление, затем вывод. Порядок шагов связан с тем, что команды используют результаты предыдущих.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команд в линейной программе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зависят друг от друга: переменная c вычисляется из a и b, поэтому менять местами шаги нельзя, иначе программа потеряет нужные данные.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линейных алгоритмов.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выполнение без ошибок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начать по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Выполняйте команды строго в заданной последовательности — сверху вниз по блокам или слева направо по строкам программы. Даже маленькая «перестановка» меняет вычисления, потому что дальше используются уже готовые результаты.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корректно ввести исходные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вычислениями программа должна получить нужные значения: числа или текст. Если одно значение не введено, переменная остаётся пустой или неверной, и последующие действия дают ошибочный ответ.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применить нужную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Вычисляйте только тем способом, который соответствует условию. Неверная формула или неверный порядок действий (например, деление вместо умножения) приводит к неверному результату во всех последующих командах.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4: вывести именно тот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команда должна показывать правильную переменную или выражение. Если пропустить вывод или вывести не то значение, проверка покажет несоответствие, хотя вычисления могли быть сделаны частично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на вычисление площади прямоугольника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на вычисление площади прямоугольника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линейной задаче сначала вводятся длина и ширина прямоугольника: a и b. Эти значения используются без изменений, поэтому порядок команд важен: программа не может вычислять площадь, пока данные не получены.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выполняется вычисление по формуле S = a × b. На последнем шаге выводится значение площади S. Такой пример наглядно связывает математику с программированием: формула превращается в последовательность команд.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линейных заданиях почти всегда есть ввод и вывод, а вычисление занимает больше всего места, потому что требуется получить численный ответ по формуле.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этапы чаще встречаются в учебных программах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типичную структуру: сначала собираем входные значения, затем делаем вычисления, после чего показываем результат. Проверка обычно добавляется на простом примере, чтобы убедиться в правильности.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типовым школьным примерам из учебного курса по информатике (точные доли в разных учебниках могут различаться).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68973" y="3013851"/>
            <a:ext cx="229688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677" y="3976665"/>
            <a:ext cx="229688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блок-схем и его основные элементы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Овал: начало и конец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Овалы обозначают старт и завершение алгоритма. Такое оформление помогает сразу увидеть границы процесса: где начинаются шаги и где результат считается полученным.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Параллелограмм: ввод и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используют, когда алгоритм получает данные или показывает результат. Это удобно для учебных программ: ясно, что именно запрашивается и что выводится.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Прямоугольник: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прямоугольниках записывают вычисления и другие операции. Если формула меняется или добавляется команда, это видно по содержимому соответствующего прямоугольника.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Стрелки: направление выполнения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показывают порядок переходов между шагами. Когда линии соединены сверху вниз или по схеме, легче не запутаться и проверять, что команды действительно выполняются по очереди.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выполняет ввод трёх чисел и сохраняет их в переменные, например a, b и c. Затем начинается обработка: значения берутся как есть, без условий и «веток», строго по порядку команд.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программы для нахождения среднего арифметического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она вычисляет сумму a + b + c. Это один промежуточный результат, который затем используется в следующей команде. Последовательность важна: деление выполняется только после получения суммы.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последнем шаге сумма делится на 3, чтобы получить среднее арифметическое. После вычисления программа выводит итоговое значение, чтобы пользователь сразу увидел ответ по заданной формуле.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линейного алгоритма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для школьной задачи: от условия к проверяемому набору команд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ввести одно из нужных чисел: программа начинает вычисления, когда переменная не заполнена. Из‑за этого итог зависит от «неизвестного» значения и сразу становится неверным.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начинающих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неверный порядок действий в формуле. Например, вместо умножения используют деление или меняют местами операции, из-за чего изменяется результат даже при правильных исходных данных.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используют одинаковые имена переменных для разных величин. Тогда новое значение перезаписывает старое, и последующие команды работают не с тем, что вы планировали по условию.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забывают знак умножения или деления и пропускают вывод результата. Простая проверка на одном примере с понятными числами помогает быстро заметить, где команда «ломает» вычисление.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описывает идею решения, а программа — её точное воплощение в форме, которую может выполнить компьютер. При этом один и тот же алгоритм можно реализовать разными способами.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 программа: в чём разница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разница в «исполняемости»: алгоритм можно объяснить, а программа должна быть записана так, чтобы компьютер выполнил её без допущений и вопросов.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понятий по информатике (материалы школьного курса).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683" y="1916405"/>
            <a:ext cx="18765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9371" y="1916455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пригодятся линейные алгоритмы дальше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Калькуляторы и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алгоритмы лежат в основе простых калькуляторов: ввод чисел, применение формулы, вывод результата. Такая практика помогает привыкнуть к переменным и правильному порядку команд.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единиц и справочные расчёты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переводе величин часто достаточно последовательности шагов: взять исходное значение, умножить на коэффициент и вывести результат. Освоение линейных алгоритмов делает такие программы понятными.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времени и пути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быстро вычислить, например, время по известной скорости, программа повторяет схему «ввод — обработка — вывод». Это подготавливает к задачам с более сложными зависимостями.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Тесты и проверочные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тесты строятся как цепочка проверок и выводов. Понимание линейной структуры помогает потом легче добавлять ветвления и циклы, не теряя логику.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алгоритмы — первый фундамент программирования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алгоритм — это последовательное выполнение команд от начала до конца. Он помогает точно формулировать действия, работать с переменными и получать результат по формуле, что необходимо в 8 классе и далее для ветвлений и циклов.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2026-05-14T11:10:37Z</dcterms:created>
  <dcterms:modified xsi:type="dcterms:W3CDTF">2026-05-14T11:10:37Z</dcterms:modified>
</cp:coreProperties>
</file>